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402" r:id="rId6"/>
    <p:sldId id="469" r:id="rId7"/>
    <p:sldId id="572" r:id="rId8"/>
    <p:sldId id="568" r:id="rId9"/>
    <p:sldId id="570" r:id="rId10"/>
    <p:sldId id="571" r:id="rId11"/>
    <p:sldId id="567" r:id="rId12"/>
    <p:sldId id="558" r:id="rId13"/>
    <p:sldId id="573" r:id="rId14"/>
    <p:sldId id="575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slides" id="{BC8D7393-5ABB-4C3B-B886-BEC50311DB4F}">
          <p14:sldIdLst>
            <p14:sldId id="402"/>
            <p14:sldId id="469"/>
            <p14:sldId id="572"/>
            <p14:sldId id="568"/>
            <p14:sldId id="570"/>
            <p14:sldId id="571"/>
            <p14:sldId id="567"/>
            <p14:sldId id="558"/>
            <p14:sldId id="573"/>
            <p14:sldId id="5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yler Bowers" initials="TB" lastIdx="3" clrIdx="0"/>
  <p:cmAuthor id="2" name="Doug Boehme" initials="DB" lastIdx="3" clrIdx="1"/>
  <p:cmAuthor id="3" name="John McClain" initials="JM" lastIdx="1" clrIdx="2">
    <p:extLst>
      <p:ext uri="{19B8F6BF-5375-455C-9EA6-DF929625EA0E}">
        <p15:presenceInfo xmlns:p15="http://schemas.microsoft.com/office/powerpoint/2012/main" userId="S::jmcClain@twgdev.com::f5283419-b83f-425e-9119-010ac5bbf6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C2D"/>
    <a:srgbClr val="004077"/>
    <a:srgbClr val="FFFFFF"/>
    <a:srgbClr val="072244"/>
    <a:srgbClr val="D85313"/>
    <a:srgbClr val="DEDEDE"/>
    <a:srgbClr val="EAEFF7"/>
    <a:srgbClr val="CCECFF"/>
    <a:srgbClr val="B47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F64E55-38D2-4D2F-80AD-F7DD0CDD7942}" v="668" dt="2023-05-22T16:33:09.2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734" y="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sa Conatser" userId="1daa488b-87c0-4656-b16d-a9fc419abcbc" providerId="ADAL" clId="{5EF64E55-38D2-4D2F-80AD-F7DD0CDD7942}"/>
    <pc:docChg chg="undo custSel addSld delSld modSld sldOrd modSection">
      <pc:chgData name="Marisa Conatser" userId="1daa488b-87c0-4656-b16d-a9fc419abcbc" providerId="ADAL" clId="{5EF64E55-38D2-4D2F-80AD-F7DD0CDD7942}" dt="2023-05-22T16:33:30.568" v="3292" actId="20577"/>
      <pc:docMkLst>
        <pc:docMk/>
      </pc:docMkLst>
      <pc:sldChg chg="modSp mod">
        <pc:chgData name="Marisa Conatser" userId="1daa488b-87c0-4656-b16d-a9fc419abcbc" providerId="ADAL" clId="{5EF64E55-38D2-4D2F-80AD-F7DD0CDD7942}" dt="2023-05-22T15:49:41.455" v="3236" actId="13926"/>
        <pc:sldMkLst>
          <pc:docMk/>
          <pc:sldMk cId="1233246996" sldId="402"/>
        </pc:sldMkLst>
        <pc:spChg chg="mod">
          <ac:chgData name="Marisa Conatser" userId="1daa488b-87c0-4656-b16d-a9fc419abcbc" providerId="ADAL" clId="{5EF64E55-38D2-4D2F-80AD-F7DD0CDD7942}" dt="2023-05-22T15:49:41.455" v="3236" actId="13926"/>
          <ac:spMkLst>
            <pc:docMk/>
            <pc:sldMk cId="1233246996" sldId="402"/>
            <ac:spMk id="6" creationId="{F0D2DF73-F95B-4FDC-85E5-477D64AC54C8}"/>
          </ac:spMkLst>
        </pc:spChg>
      </pc:sldChg>
      <pc:sldChg chg="addSp delSp modSp mod modNotesTx">
        <pc:chgData name="Marisa Conatser" userId="1daa488b-87c0-4656-b16d-a9fc419abcbc" providerId="ADAL" clId="{5EF64E55-38D2-4D2F-80AD-F7DD0CDD7942}" dt="2023-05-22T15:49:24.911" v="3222" actId="20577"/>
        <pc:sldMkLst>
          <pc:docMk/>
          <pc:sldMk cId="2323011254" sldId="469"/>
        </pc:sldMkLst>
        <pc:spChg chg="add del mod">
          <ac:chgData name="Marisa Conatser" userId="1daa488b-87c0-4656-b16d-a9fc419abcbc" providerId="ADAL" clId="{5EF64E55-38D2-4D2F-80AD-F7DD0CDD7942}" dt="2023-05-22T15:48:40.578" v="3216" actId="12084"/>
          <ac:spMkLst>
            <pc:docMk/>
            <pc:sldMk cId="2323011254" sldId="469"/>
            <ac:spMk id="22" creationId="{228E9469-E1D3-0E63-617A-33C869C8AC4E}"/>
          </ac:spMkLst>
        </pc:spChg>
        <pc:graphicFrameChg chg="del mod">
          <ac:chgData name="Marisa Conatser" userId="1daa488b-87c0-4656-b16d-a9fc419abcbc" providerId="ADAL" clId="{5EF64E55-38D2-4D2F-80AD-F7DD0CDD7942}" dt="2023-05-22T15:47:14.765" v="3055" actId="11529"/>
          <ac:graphicFrameMkLst>
            <pc:docMk/>
            <pc:sldMk cId="2323011254" sldId="469"/>
            <ac:graphicFrameMk id="21" creationId="{010429D7-C08B-1E1B-7DE6-A53AA7E3DEDD}"/>
          </ac:graphicFrameMkLst>
        </pc:graphicFrameChg>
        <pc:graphicFrameChg chg="add mod">
          <ac:chgData name="Marisa Conatser" userId="1daa488b-87c0-4656-b16d-a9fc419abcbc" providerId="ADAL" clId="{5EF64E55-38D2-4D2F-80AD-F7DD0CDD7942}" dt="2023-05-22T15:49:15.984" v="3221" actId="1076"/>
          <ac:graphicFrameMkLst>
            <pc:docMk/>
            <pc:sldMk cId="2323011254" sldId="469"/>
            <ac:graphicFrameMk id="23" creationId="{B8503296-539F-2DD2-7BEC-AA584FEB95CD}"/>
          </ac:graphicFrameMkLst>
        </pc:graphicFrameChg>
        <pc:picChg chg="mod">
          <ac:chgData name="Marisa Conatser" userId="1daa488b-87c0-4656-b16d-a9fc419abcbc" providerId="ADAL" clId="{5EF64E55-38D2-4D2F-80AD-F7DD0CDD7942}" dt="2023-05-22T15:48:00.559" v="3178" actId="14100"/>
          <ac:picMkLst>
            <pc:docMk/>
            <pc:sldMk cId="2323011254" sldId="469"/>
            <ac:picMk id="9" creationId="{84E1795E-C264-77A2-C45C-690AA63A80DF}"/>
          </ac:picMkLst>
        </pc:picChg>
      </pc:sldChg>
      <pc:sldChg chg="addSp delSp modSp mod ord modNotesTx">
        <pc:chgData name="Marisa Conatser" userId="1daa488b-87c0-4656-b16d-a9fc419abcbc" providerId="ADAL" clId="{5EF64E55-38D2-4D2F-80AD-F7DD0CDD7942}" dt="2023-05-21T17:21:26.242" v="2307" actId="20577"/>
        <pc:sldMkLst>
          <pc:docMk/>
          <pc:sldMk cId="2395457440" sldId="558"/>
        </pc:sldMkLst>
        <pc:spChg chg="mod">
          <ac:chgData name="Marisa Conatser" userId="1daa488b-87c0-4656-b16d-a9fc419abcbc" providerId="ADAL" clId="{5EF64E55-38D2-4D2F-80AD-F7DD0CDD7942}" dt="2023-05-21T14:06:31.667" v="1701" actId="1076"/>
          <ac:spMkLst>
            <pc:docMk/>
            <pc:sldMk cId="2395457440" sldId="558"/>
            <ac:spMk id="17" creationId="{7BA8DF0E-980B-7F74-2146-1C53F3DB5935}"/>
          </ac:spMkLst>
        </pc:spChg>
        <pc:spChg chg="mod">
          <ac:chgData name="Marisa Conatser" userId="1daa488b-87c0-4656-b16d-a9fc419abcbc" providerId="ADAL" clId="{5EF64E55-38D2-4D2F-80AD-F7DD0CDD7942}" dt="2023-05-21T14:07:20.652" v="1727" actId="20577"/>
          <ac:spMkLst>
            <pc:docMk/>
            <pc:sldMk cId="2395457440" sldId="558"/>
            <ac:spMk id="18" creationId="{02D5ADCE-6A3D-98F4-FA9A-913C4871B96C}"/>
          </ac:spMkLst>
        </pc:spChg>
        <pc:spChg chg="mod">
          <ac:chgData name="Marisa Conatser" userId="1daa488b-87c0-4656-b16d-a9fc419abcbc" providerId="ADAL" clId="{5EF64E55-38D2-4D2F-80AD-F7DD0CDD7942}" dt="2023-05-21T14:06:54.289" v="1703" actId="207"/>
          <ac:spMkLst>
            <pc:docMk/>
            <pc:sldMk cId="2395457440" sldId="558"/>
            <ac:spMk id="22" creationId="{81032702-A4FB-A4C0-19F5-434F793B7890}"/>
          </ac:spMkLst>
        </pc:spChg>
        <pc:graphicFrameChg chg="del mod modGraphic">
          <ac:chgData name="Marisa Conatser" userId="1daa488b-87c0-4656-b16d-a9fc419abcbc" providerId="ADAL" clId="{5EF64E55-38D2-4D2F-80AD-F7DD0CDD7942}" dt="2023-05-21T13:35:39.823" v="1175" actId="478"/>
          <ac:graphicFrameMkLst>
            <pc:docMk/>
            <pc:sldMk cId="2395457440" sldId="558"/>
            <ac:graphicFrameMk id="9" creationId="{6BF3C341-9CF8-15C3-53BF-D7E12F9D46AC}"/>
          </ac:graphicFrameMkLst>
        </pc:graphicFrameChg>
        <pc:picChg chg="add del mod">
          <ac:chgData name="Marisa Conatser" userId="1daa488b-87c0-4656-b16d-a9fc419abcbc" providerId="ADAL" clId="{5EF64E55-38D2-4D2F-80AD-F7DD0CDD7942}" dt="2023-05-21T13:36:27.514" v="1181" actId="478"/>
          <ac:picMkLst>
            <pc:docMk/>
            <pc:sldMk cId="2395457440" sldId="558"/>
            <ac:picMk id="2" creationId="{21E32BDB-6AF0-56C8-FA8B-FDD14C026FD0}"/>
          </ac:picMkLst>
        </pc:picChg>
        <pc:picChg chg="add mod modCrop">
          <ac:chgData name="Marisa Conatser" userId="1daa488b-87c0-4656-b16d-a9fc419abcbc" providerId="ADAL" clId="{5EF64E55-38D2-4D2F-80AD-F7DD0CDD7942}" dt="2023-05-21T14:48:20.787" v="1992"/>
          <ac:picMkLst>
            <pc:docMk/>
            <pc:sldMk cId="2395457440" sldId="558"/>
            <ac:picMk id="11" creationId="{7147C1F8-71A3-1FA7-F247-E2EE63CD73F9}"/>
          </ac:picMkLst>
        </pc:picChg>
        <pc:picChg chg="mod modCrop">
          <ac:chgData name="Marisa Conatser" userId="1daa488b-87c0-4656-b16d-a9fc419abcbc" providerId="ADAL" clId="{5EF64E55-38D2-4D2F-80AD-F7DD0CDD7942}" dt="2023-05-21T13:55:55.574" v="1534" actId="1035"/>
          <ac:picMkLst>
            <pc:docMk/>
            <pc:sldMk cId="2395457440" sldId="558"/>
            <ac:picMk id="21" creationId="{565470F7-5883-4000-32AB-9DD56A58E655}"/>
          </ac:picMkLst>
        </pc:picChg>
      </pc:sldChg>
      <pc:sldChg chg="del">
        <pc:chgData name="Marisa Conatser" userId="1daa488b-87c0-4656-b16d-a9fc419abcbc" providerId="ADAL" clId="{5EF64E55-38D2-4D2F-80AD-F7DD0CDD7942}" dt="2023-05-20T13:40:35.091" v="1" actId="47"/>
        <pc:sldMkLst>
          <pc:docMk/>
          <pc:sldMk cId="4205956621" sldId="561"/>
        </pc:sldMkLst>
      </pc:sldChg>
      <pc:sldChg chg="del">
        <pc:chgData name="Marisa Conatser" userId="1daa488b-87c0-4656-b16d-a9fc419abcbc" providerId="ADAL" clId="{5EF64E55-38D2-4D2F-80AD-F7DD0CDD7942}" dt="2023-05-20T13:40:33.634" v="0" actId="47"/>
        <pc:sldMkLst>
          <pc:docMk/>
          <pc:sldMk cId="3390071853" sldId="564"/>
        </pc:sldMkLst>
      </pc:sldChg>
      <pc:sldChg chg="del">
        <pc:chgData name="Marisa Conatser" userId="1daa488b-87c0-4656-b16d-a9fc419abcbc" providerId="ADAL" clId="{5EF64E55-38D2-4D2F-80AD-F7DD0CDD7942}" dt="2023-05-21T14:47:38.997" v="1991" actId="47"/>
        <pc:sldMkLst>
          <pc:docMk/>
          <pc:sldMk cId="384592273" sldId="566"/>
        </pc:sldMkLst>
      </pc:sldChg>
      <pc:sldChg chg="addSp delSp modSp add mod modNotesTx">
        <pc:chgData name="Marisa Conatser" userId="1daa488b-87c0-4656-b16d-a9fc419abcbc" providerId="ADAL" clId="{5EF64E55-38D2-4D2F-80AD-F7DD0CDD7942}" dt="2023-05-22T16:33:30.568" v="3292" actId="20577"/>
        <pc:sldMkLst>
          <pc:docMk/>
          <pc:sldMk cId="2725751020" sldId="567"/>
        </pc:sldMkLst>
        <pc:spChg chg="add del mod">
          <ac:chgData name="Marisa Conatser" userId="1daa488b-87c0-4656-b16d-a9fc419abcbc" providerId="ADAL" clId="{5EF64E55-38D2-4D2F-80AD-F7DD0CDD7942}" dt="2023-05-20T13:53:46.873" v="290" actId="12084"/>
          <ac:spMkLst>
            <pc:docMk/>
            <pc:sldMk cId="2725751020" sldId="567"/>
            <ac:spMk id="13" creationId="{EE6FFA5A-4613-C6C8-FD13-E5019C2DD2B9}"/>
          </ac:spMkLst>
        </pc:spChg>
        <pc:spChg chg="mod">
          <ac:chgData name="Marisa Conatser" userId="1daa488b-87c0-4656-b16d-a9fc419abcbc" providerId="ADAL" clId="{5EF64E55-38D2-4D2F-80AD-F7DD0CDD7942}" dt="2023-05-20T13:42:31.287" v="28" actId="207"/>
          <ac:spMkLst>
            <pc:docMk/>
            <pc:sldMk cId="2725751020" sldId="567"/>
            <ac:spMk id="18" creationId="{83B7037B-2B7E-013A-F31D-40EBB4A0CA3D}"/>
          </ac:spMkLst>
        </pc:spChg>
        <pc:graphicFrameChg chg="add mod">
          <ac:chgData name="Marisa Conatser" userId="1daa488b-87c0-4656-b16d-a9fc419abcbc" providerId="ADAL" clId="{5EF64E55-38D2-4D2F-80AD-F7DD0CDD7942}" dt="2023-05-21T14:02:36.201" v="1613" actId="20577"/>
          <ac:graphicFrameMkLst>
            <pc:docMk/>
            <pc:sldMk cId="2725751020" sldId="567"/>
            <ac:graphicFrameMk id="16" creationId="{C4CE634D-FE00-AE17-B3FB-C6FFAC60DE58}"/>
          </ac:graphicFrameMkLst>
        </pc:graphicFrameChg>
        <pc:graphicFrameChg chg="del">
          <ac:chgData name="Marisa Conatser" userId="1daa488b-87c0-4656-b16d-a9fc419abcbc" providerId="ADAL" clId="{5EF64E55-38D2-4D2F-80AD-F7DD0CDD7942}" dt="2023-05-20T13:48:56.955" v="34" actId="478"/>
          <ac:graphicFrameMkLst>
            <pc:docMk/>
            <pc:sldMk cId="2725751020" sldId="567"/>
            <ac:graphicFrameMk id="21" creationId="{010429D7-C08B-1E1B-7DE6-A53AA7E3DEDD}"/>
          </ac:graphicFrameMkLst>
        </pc:graphicFrameChg>
        <pc:picChg chg="del">
          <ac:chgData name="Marisa Conatser" userId="1daa488b-87c0-4656-b16d-a9fc419abcbc" providerId="ADAL" clId="{5EF64E55-38D2-4D2F-80AD-F7DD0CDD7942}" dt="2023-05-20T13:42:20.402" v="27" actId="478"/>
          <ac:picMkLst>
            <pc:docMk/>
            <pc:sldMk cId="2725751020" sldId="567"/>
            <ac:picMk id="9" creationId="{84E1795E-C264-77A2-C45C-690AA63A80DF}"/>
          </ac:picMkLst>
        </pc:picChg>
        <pc:picChg chg="add mod modCrop">
          <ac:chgData name="Marisa Conatser" userId="1daa488b-87c0-4656-b16d-a9fc419abcbc" providerId="ADAL" clId="{5EF64E55-38D2-4D2F-80AD-F7DD0CDD7942}" dt="2023-05-20T13:57:04.739" v="438" actId="1036"/>
          <ac:picMkLst>
            <pc:docMk/>
            <pc:sldMk cId="2725751020" sldId="567"/>
            <ac:picMk id="12" creationId="{8607E19F-C29E-2791-44DF-9EEE51396668}"/>
          </ac:picMkLst>
        </pc:picChg>
      </pc:sldChg>
      <pc:sldChg chg="modSp add mod ord">
        <pc:chgData name="Marisa Conatser" userId="1daa488b-87c0-4656-b16d-a9fc419abcbc" providerId="ADAL" clId="{5EF64E55-38D2-4D2F-80AD-F7DD0CDD7942}" dt="2023-05-20T14:00:45.644" v="592" actId="14826"/>
        <pc:sldMkLst>
          <pc:docMk/>
          <pc:sldMk cId="3145803441" sldId="568"/>
        </pc:sldMkLst>
        <pc:spChg chg="mod">
          <ac:chgData name="Marisa Conatser" userId="1daa488b-87c0-4656-b16d-a9fc419abcbc" providerId="ADAL" clId="{5EF64E55-38D2-4D2F-80AD-F7DD0CDD7942}" dt="2023-05-20T13:58:24.192" v="453" actId="20577"/>
          <ac:spMkLst>
            <pc:docMk/>
            <pc:sldMk cId="3145803441" sldId="568"/>
            <ac:spMk id="13" creationId="{3B28FDFB-10F7-C46C-0A1F-70064CF98DFA}"/>
          </ac:spMkLst>
        </pc:spChg>
        <pc:picChg chg="mod">
          <ac:chgData name="Marisa Conatser" userId="1daa488b-87c0-4656-b16d-a9fc419abcbc" providerId="ADAL" clId="{5EF64E55-38D2-4D2F-80AD-F7DD0CDD7942}" dt="2023-05-20T14:00:45.644" v="592" actId="14826"/>
          <ac:picMkLst>
            <pc:docMk/>
            <pc:sldMk cId="3145803441" sldId="568"/>
            <ac:picMk id="2" creationId="{6CBBD130-0723-ED11-CF33-3C43BC99B615}"/>
          </ac:picMkLst>
        </pc:picChg>
        <pc:picChg chg="mod">
          <ac:chgData name="Marisa Conatser" userId="1daa488b-87c0-4656-b16d-a9fc419abcbc" providerId="ADAL" clId="{5EF64E55-38D2-4D2F-80AD-F7DD0CDD7942}" dt="2023-05-20T13:59:04.680" v="590" actId="1037"/>
          <ac:picMkLst>
            <pc:docMk/>
            <pc:sldMk cId="3145803441" sldId="568"/>
            <ac:picMk id="9" creationId="{C53DDDBD-36CA-E0DD-5AB1-DE3C7B47FFFD}"/>
          </ac:picMkLst>
        </pc:picChg>
        <pc:picChg chg="mod">
          <ac:chgData name="Marisa Conatser" userId="1daa488b-87c0-4656-b16d-a9fc419abcbc" providerId="ADAL" clId="{5EF64E55-38D2-4D2F-80AD-F7DD0CDD7942}" dt="2023-05-20T13:58:43.910" v="537" actId="1037"/>
          <ac:picMkLst>
            <pc:docMk/>
            <pc:sldMk cId="3145803441" sldId="568"/>
            <ac:picMk id="16" creationId="{B0672EB4-5995-5386-5C43-0154FFF8AE5A}"/>
          </ac:picMkLst>
        </pc:picChg>
      </pc:sldChg>
      <pc:sldChg chg="modSp add del mod">
        <pc:chgData name="Marisa Conatser" userId="1daa488b-87c0-4656-b16d-a9fc419abcbc" providerId="ADAL" clId="{5EF64E55-38D2-4D2F-80AD-F7DD0CDD7942}" dt="2023-05-21T13:56:52.454" v="1539" actId="47"/>
        <pc:sldMkLst>
          <pc:docMk/>
          <pc:sldMk cId="4175696818" sldId="569"/>
        </pc:sldMkLst>
        <pc:spChg chg="mod">
          <ac:chgData name="Marisa Conatser" userId="1daa488b-87c0-4656-b16d-a9fc419abcbc" providerId="ADAL" clId="{5EF64E55-38D2-4D2F-80AD-F7DD0CDD7942}" dt="2023-05-21T13:15:34.952" v="614" actId="20577"/>
          <ac:spMkLst>
            <pc:docMk/>
            <pc:sldMk cId="4175696818" sldId="569"/>
            <ac:spMk id="13" creationId="{3B28FDFB-10F7-C46C-0A1F-70064CF98DFA}"/>
          </ac:spMkLst>
        </pc:spChg>
      </pc:sldChg>
      <pc:sldChg chg="modSp add mod">
        <pc:chgData name="Marisa Conatser" userId="1daa488b-87c0-4656-b16d-a9fc419abcbc" providerId="ADAL" clId="{5EF64E55-38D2-4D2F-80AD-F7DD0CDD7942}" dt="2023-05-21T17:51:17.763" v="2803" actId="14826"/>
        <pc:sldMkLst>
          <pc:docMk/>
          <pc:sldMk cId="3000069942" sldId="570"/>
        </pc:sldMkLst>
        <pc:spChg chg="mod">
          <ac:chgData name="Marisa Conatser" userId="1daa488b-87c0-4656-b16d-a9fc419abcbc" providerId="ADAL" clId="{5EF64E55-38D2-4D2F-80AD-F7DD0CDD7942}" dt="2023-05-21T13:16:20.308" v="629" actId="20577"/>
          <ac:spMkLst>
            <pc:docMk/>
            <pc:sldMk cId="3000069942" sldId="570"/>
            <ac:spMk id="13" creationId="{3B28FDFB-10F7-C46C-0A1F-70064CF98DFA}"/>
          </ac:spMkLst>
        </pc:spChg>
        <pc:picChg chg="mod">
          <ac:chgData name="Marisa Conatser" userId="1daa488b-87c0-4656-b16d-a9fc419abcbc" providerId="ADAL" clId="{5EF64E55-38D2-4D2F-80AD-F7DD0CDD7942}" dt="2023-05-21T17:50:27.213" v="2802" actId="14826"/>
          <ac:picMkLst>
            <pc:docMk/>
            <pc:sldMk cId="3000069942" sldId="570"/>
            <ac:picMk id="2" creationId="{6CBBD130-0723-ED11-CF33-3C43BC99B615}"/>
          </ac:picMkLst>
        </pc:picChg>
        <pc:picChg chg="mod">
          <ac:chgData name="Marisa Conatser" userId="1daa488b-87c0-4656-b16d-a9fc419abcbc" providerId="ADAL" clId="{5EF64E55-38D2-4D2F-80AD-F7DD0CDD7942}" dt="2023-05-21T17:51:17.763" v="2803" actId="14826"/>
          <ac:picMkLst>
            <pc:docMk/>
            <pc:sldMk cId="3000069942" sldId="570"/>
            <ac:picMk id="9" creationId="{C53DDDBD-36CA-E0DD-5AB1-DE3C7B47FFFD}"/>
          </ac:picMkLst>
        </pc:picChg>
        <pc:picChg chg="mod">
          <ac:chgData name="Marisa Conatser" userId="1daa488b-87c0-4656-b16d-a9fc419abcbc" providerId="ADAL" clId="{5EF64E55-38D2-4D2F-80AD-F7DD0CDD7942}" dt="2023-05-21T17:47:01.388" v="2799" actId="14826"/>
          <ac:picMkLst>
            <pc:docMk/>
            <pc:sldMk cId="3000069942" sldId="570"/>
            <ac:picMk id="16" creationId="{B0672EB4-5995-5386-5C43-0154FFF8AE5A}"/>
          </ac:picMkLst>
        </pc:picChg>
      </pc:sldChg>
      <pc:sldChg chg="modSp add mod">
        <pc:chgData name="Marisa Conatser" userId="1daa488b-87c0-4656-b16d-a9fc419abcbc" providerId="ADAL" clId="{5EF64E55-38D2-4D2F-80AD-F7DD0CDD7942}" dt="2023-05-21T17:45:54.183" v="2798" actId="14826"/>
        <pc:sldMkLst>
          <pc:docMk/>
          <pc:sldMk cId="1630461929" sldId="571"/>
        </pc:sldMkLst>
        <pc:spChg chg="mod">
          <ac:chgData name="Marisa Conatser" userId="1daa488b-87c0-4656-b16d-a9fc419abcbc" providerId="ADAL" clId="{5EF64E55-38D2-4D2F-80AD-F7DD0CDD7942}" dt="2023-05-21T13:18:04.570" v="663" actId="20577"/>
          <ac:spMkLst>
            <pc:docMk/>
            <pc:sldMk cId="1630461929" sldId="571"/>
            <ac:spMk id="13" creationId="{3B28FDFB-10F7-C46C-0A1F-70064CF98DFA}"/>
          </ac:spMkLst>
        </pc:spChg>
        <pc:picChg chg="mod">
          <ac:chgData name="Marisa Conatser" userId="1daa488b-87c0-4656-b16d-a9fc419abcbc" providerId="ADAL" clId="{5EF64E55-38D2-4D2F-80AD-F7DD0CDD7942}" dt="2023-05-21T17:44:20.206" v="2796" actId="14826"/>
          <ac:picMkLst>
            <pc:docMk/>
            <pc:sldMk cId="1630461929" sldId="571"/>
            <ac:picMk id="2" creationId="{6CBBD130-0723-ED11-CF33-3C43BC99B615}"/>
          </ac:picMkLst>
        </pc:picChg>
        <pc:picChg chg="mod">
          <ac:chgData name="Marisa Conatser" userId="1daa488b-87c0-4656-b16d-a9fc419abcbc" providerId="ADAL" clId="{5EF64E55-38D2-4D2F-80AD-F7DD0CDD7942}" dt="2023-05-21T17:45:54.183" v="2798" actId="14826"/>
          <ac:picMkLst>
            <pc:docMk/>
            <pc:sldMk cId="1630461929" sldId="571"/>
            <ac:picMk id="9" creationId="{C53DDDBD-36CA-E0DD-5AB1-DE3C7B47FFFD}"/>
          </ac:picMkLst>
        </pc:picChg>
        <pc:picChg chg="mod">
          <ac:chgData name="Marisa Conatser" userId="1daa488b-87c0-4656-b16d-a9fc419abcbc" providerId="ADAL" clId="{5EF64E55-38D2-4D2F-80AD-F7DD0CDD7942}" dt="2023-05-21T17:43:08.947" v="2794" actId="14826"/>
          <ac:picMkLst>
            <pc:docMk/>
            <pc:sldMk cId="1630461929" sldId="571"/>
            <ac:picMk id="16" creationId="{B0672EB4-5995-5386-5C43-0154FFF8AE5A}"/>
          </ac:picMkLst>
        </pc:picChg>
      </pc:sldChg>
      <pc:sldChg chg="addSp delSp modSp add mod ord modNotesTx">
        <pc:chgData name="Marisa Conatser" userId="1daa488b-87c0-4656-b16d-a9fc419abcbc" providerId="ADAL" clId="{5EF64E55-38D2-4D2F-80AD-F7DD0CDD7942}" dt="2023-05-22T16:33:12.067" v="3291" actId="20577"/>
        <pc:sldMkLst>
          <pc:docMk/>
          <pc:sldMk cId="1850042209" sldId="572"/>
        </pc:sldMkLst>
        <pc:spChg chg="mod">
          <ac:chgData name="Marisa Conatser" userId="1daa488b-87c0-4656-b16d-a9fc419abcbc" providerId="ADAL" clId="{5EF64E55-38D2-4D2F-80AD-F7DD0CDD7942}" dt="2023-05-21T14:44:47.847" v="1859" actId="20577"/>
          <ac:spMkLst>
            <pc:docMk/>
            <pc:sldMk cId="1850042209" sldId="572"/>
            <ac:spMk id="18" creationId="{83B7037B-2B7E-013A-F31D-40EBB4A0CA3D}"/>
          </ac:spMkLst>
        </pc:spChg>
        <pc:spChg chg="mod">
          <ac:chgData name="Marisa Conatser" userId="1daa488b-87c0-4656-b16d-a9fc419abcbc" providerId="ADAL" clId="{5EF64E55-38D2-4D2F-80AD-F7DD0CDD7942}" dt="2023-05-21T14:37:25.014" v="1762" actId="1076"/>
          <ac:spMkLst>
            <pc:docMk/>
            <pc:sldMk cId="1850042209" sldId="572"/>
            <ac:spMk id="24" creationId="{4EB454B8-A99B-4B9E-ED23-F8EFC1671257}"/>
          </ac:spMkLst>
        </pc:spChg>
        <pc:graphicFrameChg chg="add mod">
          <ac:chgData name="Marisa Conatser" userId="1daa488b-87c0-4656-b16d-a9fc419abcbc" providerId="ADAL" clId="{5EF64E55-38D2-4D2F-80AD-F7DD0CDD7942}" dt="2023-05-22T16:33:09.223" v="3290" actId="20577"/>
          <ac:graphicFrameMkLst>
            <pc:docMk/>
            <pc:sldMk cId="1850042209" sldId="572"/>
            <ac:graphicFrameMk id="9" creationId="{79AC0838-C9A7-0120-F67A-D542699B7E18}"/>
          </ac:graphicFrameMkLst>
        </pc:graphicFrameChg>
        <pc:graphicFrameChg chg="del">
          <ac:chgData name="Marisa Conatser" userId="1daa488b-87c0-4656-b16d-a9fc419abcbc" providerId="ADAL" clId="{5EF64E55-38D2-4D2F-80AD-F7DD0CDD7942}" dt="2023-05-21T14:37:17.317" v="1759" actId="478"/>
          <ac:graphicFrameMkLst>
            <pc:docMk/>
            <pc:sldMk cId="1850042209" sldId="572"/>
            <ac:graphicFrameMk id="16" creationId="{C4CE634D-FE00-AE17-B3FB-C6FFAC60DE58}"/>
          </ac:graphicFrameMkLst>
        </pc:graphicFrameChg>
        <pc:picChg chg="del">
          <ac:chgData name="Marisa Conatser" userId="1daa488b-87c0-4656-b16d-a9fc419abcbc" providerId="ADAL" clId="{5EF64E55-38D2-4D2F-80AD-F7DD0CDD7942}" dt="2023-05-21T14:37:09.992" v="1758" actId="478"/>
          <ac:picMkLst>
            <pc:docMk/>
            <pc:sldMk cId="1850042209" sldId="572"/>
            <ac:picMk id="12" creationId="{8607E19F-C29E-2791-44DF-9EEE51396668}"/>
          </ac:picMkLst>
        </pc:picChg>
      </pc:sldChg>
      <pc:sldChg chg="addSp delSp modSp add mod ord">
        <pc:chgData name="Marisa Conatser" userId="1daa488b-87c0-4656-b16d-a9fc419abcbc" providerId="ADAL" clId="{5EF64E55-38D2-4D2F-80AD-F7DD0CDD7942}" dt="2023-05-21T17:11:14.076" v="2212" actId="20577"/>
        <pc:sldMkLst>
          <pc:docMk/>
          <pc:sldMk cId="1675021382" sldId="573"/>
        </pc:sldMkLst>
        <pc:spChg chg="mod">
          <ac:chgData name="Marisa Conatser" userId="1daa488b-87c0-4656-b16d-a9fc419abcbc" providerId="ADAL" clId="{5EF64E55-38D2-4D2F-80AD-F7DD0CDD7942}" dt="2023-05-21T17:04:39.770" v="2025" actId="20577"/>
          <ac:spMkLst>
            <pc:docMk/>
            <pc:sldMk cId="1675021382" sldId="573"/>
            <ac:spMk id="18" creationId="{83B7037B-2B7E-013A-F31D-40EBB4A0CA3D}"/>
          </ac:spMkLst>
        </pc:spChg>
        <pc:graphicFrameChg chg="add mod modGraphic">
          <ac:chgData name="Marisa Conatser" userId="1daa488b-87c0-4656-b16d-a9fc419abcbc" providerId="ADAL" clId="{5EF64E55-38D2-4D2F-80AD-F7DD0CDD7942}" dt="2023-05-21T17:11:14.076" v="2212" actId="20577"/>
          <ac:graphicFrameMkLst>
            <pc:docMk/>
            <pc:sldMk cId="1675021382" sldId="573"/>
            <ac:graphicFrameMk id="9" creationId="{6AF02542-B457-0EAF-93F7-C36E9907843C}"/>
          </ac:graphicFrameMkLst>
        </pc:graphicFrameChg>
        <pc:graphicFrameChg chg="del mod">
          <ac:chgData name="Marisa Conatser" userId="1daa488b-87c0-4656-b16d-a9fc419abcbc" providerId="ADAL" clId="{5EF64E55-38D2-4D2F-80AD-F7DD0CDD7942}" dt="2023-05-21T17:04:49.235" v="2028" actId="478"/>
          <ac:graphicFrameMkLst>
            <pc:docMk/>
            <pc:sldMk cId="1675021382" sldId="573"/>
            <ac:graphicFrameMk id="16" creationId="{C4CE634D-FE00-AE17-B3FB-C6FFAC60DE58}"/>
          </ac:graphicFrameMkLst>
        </pc:graphicFrameChg>
        <pc:picChg chg="del">
          <ac:chgData name="Marisa Conatser" userId="1daa488b-87c0-4656-b16d-a9fc419abcbc" providerId="ADAL" clId="{5EF64E55-38D2-4D2F-80AD-F7DD0CDD7942}" dt="2023-05-21T17:04:42.874" v="2026" actId="478"/>
          <ac:picMkLst>
            <pc:docMk/>
            <pc:sldMk cId="1675021382" sldId="573"/>
            <ac:picMk id="12" creationId="{8607E19F-C29E-2791-44DF-9EEE51396668}"/>
          </ac:picMkLst>
        </pc:picChg>
      </pc:sldChg>
      <pc:sldChg chg="new del">
        <pc:chgData name="Marisa Conatser" userId="1daa488b-87c0-4656-b16d-a9fc419abcbc" providerId="ADAL" clId="{5EF64E55-38D2-4D2F-80AD-F7DD0CDD7942}" dt="2023-05-21T17:32:43.727" v="2309" actId="680"/>
        <pc:sldMkLst>
          <pc:docMk/>
          <pc:sldMk cId="1711746878" sldId="574"/>
        </pc:sldMkLst>
      </pc:sldChg>
      <pc:sldChg chg="addSp delSp modSp add del mod">
        <pc:chgData name="Marisa Conatser" userId="1daa488b-87c0-4656-b16d-a9fc419abcbc" providerId="ADAL" clId="{5EF64E55-38D2-4D2F-80AD-F7DD0CDD7942}" dt="2023-05-21T17:33:09.019" v="2317" actId="47"/>
        <pc:sldMkLst>
          <pc:docMk/>
          <pc:sldMk cId="3372212353" sldId="574"/>
        </pc:sldMkLst>
        <pc:graphicFrameChg chg="del">
          <ac:chgData name="Marisa Conatser" userId="1daa488b-87c0-4656-b16d-a9fc419abcbc" providerId="ADAL" clId="{5EF64E55-38D2-4D2F-80AD-F7DD0CDD7942}" dt="2023-05-21T17:32:50.461" v="2311" actId="478"/>
          <ac:graphicFrameMkLst>
            <pc:docMk/>
            <pc:sldMk cId="3372212353" sldId="574"/>
            <ac:graphicFrameMk id="9" creationId="{6AF02542-B457-0EAF-93F7-C36E9907843C}"/>
          </ac:graphicFrameMkLst>
        </pc:graphicFrameChg>
        <pc:picChg chg="add del mod">
          <ac:chgData name="Marisa Conatser" userId="1daa488b-87c0-4656-b16d-a9fc419abcbc" providerId="ADAL" clId="{5EF64E55-38D2-4D2F-80AD-F7DD0CDD7942}" dt="2023-05-21T17:32:58.429" v="2313" actId="478"/>
          <ac:picMkLst>
            <pc:docMk/>
            <pc:sldMk cId="3372212353" sldId="574"/>
            <ac:picMk id="11" creationId="{034CEF59-334D-9397-86D5-3CF3AC1F71A0}"/>
          </ac:picMkLst>
        </pc:picChg>
      </pc:sldChg>
      <pc:sldChg chg="addSp delSp modSp add mod ord">
        <pc:chgData name="Marisa Conatser" userId="1daa488b-87c0-4656-b16d-a9fc419abcbc" providerId="ADAL" clId="{5EF64E55-38D2-4D2F-80AD-F7DD0CDD7942}" dt="2023-05-21T17:37:58.823" v="2790" actId="478"/>
        <pc:sldMkLst>
          <pc:docMk/>
          <pc:sldMk cId="2926550885" sldId="575"/>
        </pc:sldMkLst>
        <pc:spChg chg="add mod">
          <ac:chgData name="Marisa Conatser" userId="1daa488b-87c0-4656-b16d-a9fc419abcbc" providerId="ADAL" clId="{5EF64E55-38D2-4D2F-80AD-F7DD0CDD7942}" dt="2023-05-21T17:36:47.337" v="2779" actId="1038"/>
          <ac:spMkLst>
            <pc:docMk/>
            <pc:sldMk cId="2926550885" sldId="575"/>
            <ac:spMk id="5" creationId="{C269EBCC-8E32-07CB-0697-964C263D553D}"/>
          </ac:spMkLst>
        </pc:spChg>
        <pc:spChg chg="del">
          <ac:chgData name="Marisa Conatser" userId="1daa488b-87c0-4656-b16d-a9fc419abcbc" providerId="ADAL" clId="{5EF64E55-38D2-4D2F-80AD-F7DD0CDD7942}" dt="2023-05-21T17:35:59.763" v="2757" actId="478"/>
          <ac:spMkLst>
            <pc:docMk/>
            <pc:sldMk cId="2926550885" sldId="575"/>
            <ac:spMk id="6" creationId="{F0D2DF73-F95B-4FDC-85E5-477D64AC54C8}"/>
          </ac:spMkLst>
        </pc:spChg>
        <pc:spChg chg="add mod">
          <ac:chgData name="Marisa Conatser" userId="1daa488b-87c0-4656-b16d-a9fc419abcbc" providerId="ADAL" clId="{5EF64E55-38D2-4D2F-80AD-F7DD0CDD7942}" dt="2023-05-21T17:37:27.662" v="2788" actId="1036"/>
          <ac:spMkLst>
            <pc:docMk/>
            <pc:sldMk cId="2926550885" sldId="575"/>
            <ac:spMk id="7" creationId="{FA580774-B270-4D34-2272-41280B7EC0AD}"/>
          </ac:spMkLst>
        </pc:spChg>
        <pc:picChg chg="mod">
          <ac:chgData name="Marisa Conatser" userId="1daa488b-87c0-4656-b16d-a9fc419abcbc" providerId="ADAL" clId="{5EF64E55-38D2-4D2F-80AD-F7DD0CDD7942}" dt="2023-05-21T17:36:21.574" v="2762" actId="1076"/>
          <ac:picMkLst>
            <pc:docMk/>
            <pc:sldMk cId="2926550885" sldId="575"/>
            <ac:picMk id="2" creationId="{00000000-0000-0000-0000-000000000000}"/>
          </ac:picMkLst>
        </pc:picChg>
        <pc:picChg chg="add del mod">
          <ac:chgData name="Marisa Conatser" userId="1daa488b-87c0-4656-b16d-a9fc419abcbc" providerId="ADAL" clId="{5EF64E55-38D2-4D2F-80AD-F7DD0CDD7942}" dt="2023-05-21T17:37:56.755" v="2789" actId="478"/>
          <ac:picMkLst>
            <pc:docMk/>
            <pc:sldMk cId="2926550885" sldId="575"/>
            <ac:picMk id="3" creationId="{D576E84C-1303-9ECE-2D41-831D40CA55CF}"/>
          </ac:picMkLst>
        </pc:picChg>
        <pc:picChg chg="add del mod">
          <ac:chgData name="Marisa Conatser" userId="1daa488b-87c0-4656-b16d-a9fc419abcbc" providerId="ADAL" clId="{5EF64E55-38D2-4D2F-80AD-F7DD0CDD7942}" dt="2023-05-21T17:37:58.823" v="2790" actId="478"/>
          <ac:picMkLst>
            <pc:docMk/>
            <pc:sldMk cId="2926550885" sldId="575"/>
            <ac:picMk id="4" creationId="{CCC2E3D8-846D-9636-CC98-E7A7098924E4}"/>
          </ac:picMkLst>
        </pc:picChg>
        <pc:picChg chg="add mod">
          <ac:chgData name="Marisa Conatser" userId="1daa488b-87c0-4656-b16d-a9fc419abcbc" providerId="ADAL" clId="{5EF64E55-38D2-4D2F-80AD-F7DD0CDD7942}" dt="2023-05-21T17:37:15.942" v="2781" actId="1076"/>
          <ac:picMkLst>
            <pc:docMk/>
            <pc:sldMk cId="2926550885" sldId="575"/>
            <ac:picMk id="8" creationId="{4CEB7840-130D-F716-3C13-41F546DCE3A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FB0D26-C41A-4EC9-8F71-00021C05A89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1D3E93B-CFD1-4AF8-842B-34F4809FFFD1}">
      <dgm:prSet/>
      <dgm:spPr/>
      <dgm:t>
        <a:bodyPr/>
        <a:lstStyle/>
        <a:p>
          <a:r>
            <a:rPr lang="en-US"/>
            <a:t>Based in Indianapolis </a:t>
          </a:r>
        </a:p>
      </dgm:t>
    </dgm:pt>
    <dgm:pt modelId="{4A2DF9FA-D104-4211-8B3A-934AC09BC5D3}" type="parTrans" cxnId="{AF625B31-9A46-4625-B9C1-656C02ACF898}">
      <dgm:prSet/>
      <dgm:spPr/>
      <dgm:t>
        <a:bodyPr/>
        <a:lstStyle/>
        <a:p>
          <a:endParaRPr lang="en-US"/>
        </a:p>
      </dgm:t>
    </dgm:pt>
    <dgm:pt modelId="{E664FDDA-0B74-49DE-B53F-58B6278E0BFE}" type="sibTrans" cxnId="{AF625B31-9A46-4625-B9C1-656C02ACF898}">
      <dgm:prSet/>
      <dgm:spPr/>
      <dgm:t>
        <a:bodyPr/>
        <a:lstStyle/>
        <a:p>
          <a:endParaRPr lang="en-US"/>
        </a:p>
      </dgm:t>
    </dgm:pt>
    <dgm:pt modelId="{7027B0B7-8766-44DD-AA8D-EBB57B6F0889}">
      <dgm:prSet/>
      <dgm:spPr/>
      <dgm:t>
        <a:bodyPr/>
        <a:lstStyle/>
        <a:p>
          <a:r>
            <a:rPr lang="en-US"/>
            <a:t>Founded in 2007</a:t>
          </a:r>
        </a:p>
      </dgm:t>
    </dgm:pt>
    <dgm:pt modelId="{BBC8664D-F2DA-424D-BA6E-B5FD5CA51E55}" type="parTrans" cxnId="{8B6017E5-37BB-4892-917B-173C03CAA6CB}">
      <dgm:prSet/>
      <dgm:spPr/>
      <dgm:t>
        <a:bodyPr/>
        <a:lstStyle/>
        <a:p>
          <a:endParaRPr lang="en-US"/>
        </a:p>
      </dgm:t>
    </dgm:pt>
    <dgm:pt modelId="{D8DDF494-8E44-4FA6-8E10-A054823426B6}" type="sibTrans" cxnId="{8B6017E5-37BB-4892-917B-173C03CAA6CB}">
      <dgm:prSet/>
      <dgm:spPr/>
      <dgm:t>
        <a:bodyPr/>
        <a:lstStyle/>
        <a:p>
          <a:endParaRPr lang="en-US"/>
        </a:p>
      </dgm:t>
    </dgm:pt>
    <dgm:pt modelId="{A5C8D0E8-35D9-4327-A56C-3745F7EF0D2D}">
      <dgm:prSet/>
      <dgm:spPr/>
      <dgm:t>
        <a:bodyPr/>
        <a:lstStyle/>
        <a:p>
          <a:r>
            <a:rPr lang="en-US"/>
            <a:t>Serve states across the country, but Indiana will always be our home base</a:t>
          </a:r>
        </a:p>
      </dgm:t>
    </dgm:pt>
    <dgm:pt modelId="{B51A3E6D-020B-43FF-B5FC-E23F52757ABA}" type="parTrans" cxnId="{A0F01FEF-BDB5-463D-95CD-24FD9AFA0D86}">
      <dgm:prSet/>
      <dgm:spPr/>
      <dgm:t>
        <a:bodyPr/>
        <a:lstStyle/>
        <a:p>
          <a:endParaRPr lang="en-US"/>
        </a:p>
      </dgm:t>
    </dgm:pt>
    <dgm:pt modelId="{26F6D188-CBDE-46F2-8743-FA064254B404}" type="sibTrans" cxnId="{A0F01FEF-BDB5-463D-95CD-24FD9AFA0D86}">
      <dgm:prSet/>
      <dgm:spPr/>
      <dgm:t>
        <a:bodyPr/>
        <a:lstStyle/>
        <a:p>
          <a:endParaRPr lang="en-US"/>
        </a:p>
      </dgm:t>
    </dgm:pt>
    <dgm:pt modelId="{3FC7897C-8ED8-4EB2-A1DF-7510BA702A6A}">
      <dgm:prSet/>
      <dgm:spPr/>
      <dgm:t>
        <a:bodyPr/>
        <a:lstStyle/>
        <a:p>
          <a:r>
            <a:rPr lang="en-US"/>
            <a:t>Vertically Integrated</a:t>
          </a:r>
        </a:p>
      </dgm:t>
    </dgm:pt>
    <dgm:pt modelId="{33391E06-2CDA-4EDD-BCA4-DC8723063CD4}" type="parTrans" cxnId="{42BE8120-8A90-4118-9334-EC3B3EAD7622}">
      <dgm:prSet/>
      <dgm:spPr/>
      <dgm:t>
        <a:bodyPr/>
        <a:lstStyle/>
        <a:p>
          <a:endParaRPr lang="en-US"/>
        </a:p>
      </dgm:t>
    </dgm:pt>
    <dgm:pt modelId="{7A3C40A6-0C6E-43BD-80EB-59BCA9F0964B}" type="sibTrans" cxnId="{42BE8120-8A90-4118-9334-EC3B3EAD7622}">
      <dgm:prSet/>
      <dgm:spPr/>
      <dgm:t>
        <a:bodyPr/>
        <a:lstStyle/>
        <a:p>
          <a:endParaRPr lang="en-US"/>
        </a:p>
      </dgm:t>
    </dgm:pt>
    <dgm:pt modelId="{E21D62CB-7EEC-42AA-A1A6-44FBB33CF779}">
      <dgm:prSet/>
      <dgm:spPr/>
      <dgm:t>
        <a:bodyPr/>
        <a:lstStyle/>
        <a:p>
          <a:r>
            <a:rPr lang="en-US"/>
            <a:t>Concept to Stabilization </a:t>
          </a:r>
        </a:p>
      </dgm:t>
    </dgm:pt>
    <dgm:pt modelId="{04F46C71-FBB4-4E49-BFD1-0B2CBD9AEB68}" type="parTrans" cxnId="{F1BF69B5-11EC-49C0-A463-87278E28D337}">
      <dgm:prSet/>
      <dgm:spPr/>
      <dgm:t>
        <a:bodyPr/>
        <a:lstStyle/>
        <a:p>
          <a:endParaRPr lang="en-US"/>
        </a:p>
      </dgm:t>
    </dgm:pt>
    <dgm:pt modelId="{E3128515-9ED4-48DD-9129-5ED99A1808DC}" type="sibTrans" cxnId="{F1BF69B5-11EC-49C0-A463-87278E28D337}">
      <dgm:prSet/>
      <dgm:spPr/>
      <dgm:t>
        <a:bodyPr/>
        <a:lstStyle/>
        <a:p>
          <a:endParaRPr lang="en-US"/>
        </a:p>
      </dgm:t>
    </dgm:pt>
    <dgm:pt modelId="{B9F4BA0C-AF0D-4573-B153-95B335FD2986}">
      <dgm:prSet/>
      <dgm:spPr/>
      <dgm:t>
        <a:bodyPr/>
        <a:lstStyle/>
        <a:p>
          <a:r>
            <a:rPr lang="en-US"/>
            <a:t>105+ Developments </a:t>
          </a:r>
        </a:p>
      </dgm:t>
    </dgm:pt>
    <dgm:pt modelId="{5EE56BB0-029D-4719-8832-C866E312B550}" type="parTrans" cxnId="{69FA28C3-4605-4889-8154-7731862B043B}">
      <dgm:prSet/>
      <dgm:spPr/>
      <dgm:t>
        <a:bodyPr/>
        <a:lstStyle/>
        <a:p>
          <a:endParaRPr lang="en-US"/>
        </a:p>
      </dgm:t>
    </dgm:pt>
    <dgm:pt modelId="{1AFD6D61-F7F6-4577-A67E-DD97AB94AAAA}" type="sibTrans" cxnId="{69FA28C3-4605-4889-8154-7731862B043B}">
      <dgm:prSet/>
      <dgm:spPr/>
      <dgm:t>
        <a:bodyPr/>
        <a:lstStyle/>
        <a:p>
          <a:endParaRPr lang="en-US"/>
        </a:p>
      </dgm:t>
    </dgm:pt>
    <dgm:pt modelId="{018155A9-C96F-429B-9374-980FB15F2DA7}">
      <dgm:prSet/>
      <dgm:spPr/>
      <dgm:t>
        <a:bodyPr/>
        <a:lstStyle/>
        <a:p>
          <a:r>
            <a:rPr lang="en-US"/>
            <a:t>$2B+ in Development Costs</a:t>
          </a:r>
        </a:p>
      </dgm:t>
    </dgm:pt>
    <dgm:pt modelId="{9F3C1C4F-1213-4B8B-ACBA-F81364ACEB38}" type="parTrans" cxnId="{D7187ED8-B4C9-442F-9ADE-F92DB316B96F}">
      <dgm:prSet/>
      <dgm:spPr/>
      <dgm:t>
        <a:bodyPr/>
        <a:lstStyle/>
        <a:p>
          <a:endParaRPr lang="en-US"/>
        </a:p>
      </dgm:t>
    </dgm:pt>
    <dgm:pt modelId="{0BCA121C-1C8B-4F1D-B8AC-C647B0637E7A}" type="sibTrans" cxnId="{D7187ED8-B4C9-442F-9ADE-F92DB316B96F}">
      <dgm:prSet/>
      <dgm:spPr/>
      <dgm:t>
        <a:bodyPr/>
        <a:lstStyle/>
        <a:p>
          <a:endParaRPr lang="en-US"/>
        </a:p>
      </dgm:t>
    </dgm:pt>
    <dgm:pt modelId="{42427B70-40C2-4CF3-AEBC-BA880E5F2745}" type="pres">
      <dgm:prSet presAssocID="{5CFB0D26-C41A-4EC9-8F71-00021C05A895}" presName="vert0" presStyleCnt="0">
        <dgm:presLayoutVars>
          <dgm:dir/>
          <dgm:animOne val="branch"/>
          <dgm:animLvl val="lvl"/>
        </dgm:presLayoutVars>
      </dgm:prSet>
      <dgm:spPr/>
    </dgm:pt>
    <dgm:pt modelId="{17B9ED69-69E7-4E9E-8B46-5FFDD2A4A1EE}" type="pres">
      <dgm:prSet presAssocID="{E1D3E93B-CFD1-4AF8-842B-34F4809FFFD1}" presName="thickLine" presStyleLbl="alignNode1" presStyleIdx="0" presStyleCnt="7"/>
      <dgm:spPr/>
    </dgm:pt>
    <dgm:pt modelId="{2D0ACF25-88CE-4BED-ACCE-8D3B00A6E2D8}" type="pres">
      <dgm:prSet presAssocID="{E1D3E93B-CFD1-4AF8-842B-34F4809FFFD1}" presName="horz1" presStyleCnt="0"/>
      <dgm:spPr/>
    </dgm:pt>
    <dgm:pt modelId="{5FF521F1-1788-496A-B801-D31796B729D8}" type="pres">
      <dgm:prSet presAssocID="{E1D3E93B-CFD1-4AF8-842B-34F4809FFFD1}" presName="tx1" presStyleLbl="revTx" presStyleIdx="0" presStyleCnt="7"/>
      <dgm:spPr/>
    </dgm:pt>
    <dgm:pt modelId="{B18E41F0-2EE3-4329-8291-188A0EA2F7B5}" type="pres">
      <dgm:prSet presAssocID="{E1D3E93B-CFD1-4AF8-842B-34F4809FFFD1}" presName="vert1" presStyleCnt="0"/>
      <dgm:spPr/>
    </dgm:pt>
    <dgm:pt modelId="{38C5EE97-89F8-482E-8141-815467BBB0E4}" type="pres">
      <dgm:prSet presAssocID="{7027B0B7-8766-44DD-AA8D-EBB57B6F0889}" presName="thickLine" presStyleLbl="alignNode1" presStyleIdx="1" presStyleCnt="7"/>
      <dgm:spPr/>
    </dgm:pt>
    <dgm:pt modelId="{B6D94F15-8BAA-40D8-8BB7-1D432F509E71}" type="pres">
      <dgm:prSet presAssocID="{7027B0B7-8766-44DD-AA8D-EBB57B6F0889}" presName="horz1" presStyleCnt="0"/>
      <dgm:spPr/>
    </dgm:pt>
    <dgm:pt modelId="{A2D8AA74-A243-4458-8CF1-D1E44F276F60}" type="pres">
      <dgm:prSet presAssocID="{7027B0B7-8766-44DD-AA8D-EBB57B6F0889}" presName="tx1" presStyleLbl="revTx" presStyleIdx="1" presStyleCnt="7"/>
      <dgm:spPr/>
    </dgm:pt>
    <dgm:pt modelId="{C2AE2118-6CD1-4ECE-A435-DD039746B1FE}" type="pres">
      <dgm:prSet presAssocID="{7027B0B7-8766-44DD-AA8D-EBB57B6F0889}" presName="vert1" presStyleCnt="0"/>
      <dgm:spPr/>
    </dgm:pt>
    <dgm:pt modelId="{6BD7FE98-5081-49B5-A679-DC1AB654FDF7}" type="pres">
      <dgm:prSet presAssocID="{A5C8D0E8-35D9-4327-A56C-3745F7EF0D2D}" presName="thickLine" presStyleLbl="alignNode1" presStyleIdx="2" presStyleCnt="7"/>
      <dgm:spPr/>
    </dgm:pt>
    <dgm:pt modelId="{3CE78A8B-41A6-4A04-839E-051D2BE853B0}" type="pres">
      <dgm:prSet presAssocID="{A5C8D0E8-35D9-4327-A56C-3745F7EF0D2D}" presName="horz1" presStyleCnt="0"/>
      <dgm:spPr/>
    </dgm:pt>
    <dgm:pt modelId="{3AAF6F8E-3CE9-41B0-A129-DA27951A638A}" type="pres">
      <dgm:prSet presAssocID="{A5C8D0E8-35D9-4327-A56C-3745F7EF0D2D}" presName="tx1" presStyleLbl="revTx" presStyleIdx="2" presStyleCnt="7"/>
      <dgm:spPr/>
    </dgm:pt>
    <dgm:pt modelId="{129CB0ED-9780-45C1-9ACE-62B34E204D9E}" type="pres">
      <dgm:prSet presAssocID="{A5C8D0E8-35D9-4327-A56C-3745F7EF0D2D}" presName="vert1" presStyleCnt="0"/>
      <dgm:spPr/>
    </dgm:pt>
    <dgm:pt modelId="{FEEBF36E-B3BB-4421-BFBB-0F4EC1FECBCE}" type="pres">
      <dgm:prSet presAssocID="{3FC7897C-8ED8-4EB2-A1DF-7510BA702A6A}" presName="thickLine" presStyleLbl="alignNode1" presStyleIdx="3" presStyleCnt="7"/>
      <dgm:spPr/>
    </dgm:pt>
    <dgm:pt modelId="{DA19B4EB-E9C7-4D31-8061-09C03EA6310F}" type="pres">
      <dgm:prSet presAssocID="{3FC7897C-8ED8-4EB2-A1DF-7510BA702A6A}" presName="horz1" presStyleCnt="0"/>
      <dgm:spPr/>
    </dgm:pt>
    <dgm:pt modelId="{A07DF385-EE0C-4E20-AAC2-3BACFCCB5B09}" type="pres">
      <dgm:prSet presAssocID="{3FC7897C-8ED8-4EB2-A1DF-7510BA702A6A}" presName="tx1" presStyleLbl="revTx" presStyleIdx="3" presStyleCnt="7"/>
      <dgm:spPr/>
    </dgm:pt>
    <dgm:pt modelId="{B19935A3-6126-47DD-82EC-1315D0D0F9F9}" type="pres">
      <dgm:prSet presAssocID="{3FC7897C-8ED8-4EB2-A1DF-7510BA702A6A}" presName="vert1" presStyleCnt="0"/>
      <dgm:spPr/>
    </dgm:pt>
    <dgm:pt modelId="{5FD0A9FF-5C58-4874-A6FD-7F7F25722F02}" type="pres">
      <dgm:prSet presAssocID="{E21D62CB-7EEC-42AA-A1A6-44FBB33CF779}" presName="thickLine" presStyleLbl="alignNode1" presStyleIdx="4" presStyleCnt="7"/>
      <dgm:spPr/>
    </dgm:pt>
    <dgm:pt modelId="{1DF8571D-C31B-4927-9E87-4511941A99D1}" type="pres">
      <dgm:prSet presAssocID="{E21D62CB-7EEC-42AA-A1A6-44FBB33CF779}" presName="horz1" presStyleCnt="0"/>
      <dgm:spPr/>
    </dgm:pt>
    <dgm:pt modelId="{B89828D6-097F-498F-B2ED-6AB5CE86A67B}" type="pres">
      <dgm:prSet presAssocID="{E21D62CB-7EEC-42AA-A1A6-44FBB33CF779}" presName="tx1" presStyleLbl="revTx" presStyleIdx="4" presStyleCnt="7"/>
      <dgm:spPr/>
    </dgm:pt>
    <dgm:pt modelId="{224D321E-88DF-42A9-BD7E-3EA148CC559C}" type="pres">
      <dgm:prSet presAssocID="{E21D62CB-7EEC-42AA-A1A6-44FBB33CF779}" presName="vert1" presStyleCnt="0"/>
      <dgm:spPr/>
    </dgm:pt>
    <dgm:pt modelId="{C7C90DCD-74D1-4DE8-BD88-3669E31768F4}" type="pres">
      <dgm:prSet presAssocID="{B9F4BA0C-AF0D-4573-B153-95B335FD2986}" presName="thickLine" presStyleLbl="alignNode1" presStyleIdx="5" presStyleCnt="7"/>
      <dgm:spPr/>
    </dgm:pt>
    <dgm:pt modelId="{415CB067-B213-46C1-A2B7-656AD34B2CEF}" type="pres">
      <dgm:prSet presAssocID="{B9F4BA0C-AF0D-4573-B153-95B335FD2986}" presName="horz1" presStyleCnt="0"/>
      <dgm:spPr/>
    </dgm:pt>
    <dgm:pt modelId="{AC41AD25-0B34-46AF-B00A-41865C173FBC}" type="pres">
      <dgm:prSet presAssocID="{B9F4BA0C-AF0D-4573-B153-95B335FD2986}" presName="tx1" presStyleLbl="revTx" presStyleIdx="5" presStyleCnt="7"/>
      <dgm:spPr/>
    </dgm:pt>
    <dgm:pt modelId="{8F728E71-F82C-4A1F-A0A1-4DE2E1058A39}" type="pres">
      <dgm:prSet presAssocID="{B9F4BA0C-AF0D-4573-B153-95B335FD2986}" presName="vert1" presStyleCnt="0"/>
      <dgm:spPr/>
    </dgm:pt>
    <dgm:pt modelId="{96941ACB-AAAB-48BC-9E10-74418CA04D56}" type="pres">
      <dgm:prSet presAssocID="{018155A9-C96F-429B-9374-980FB15F2DA7}" presName="thickLine" presStyleLbl="alignNode1" presStyleIdx="6" presStyleCnt="7"/>
      <dgm:spPr/>
    </dgm:pt>
    <dgm:pt modelId="{937BD5E7-820C-4CA1-92DB-7B1B2C2C1398}" type="pres">
      <dgm:prSet presAssocID="{018155A9-C96F-429B-9374-980FB15F2DA7}" presName="horz1" presStyleCnt="0"/>
      <dgm:spPr/>
    </dgm:pt>
    <dgm:pt modelId="{7A68834E-AF64-4957-9F2E-9BAA7DE8B44E}" type="pres">
      <dgm:prSet presAssocID="{018155A9-C96F-429B-9374-980FB15F2DA7}" presName="tx1" presStyleLbl="revTx" presStyleIdx="6" presStyleCnt="7"/>
      <dgm:spPr/>
    </dgm:pt>
    <dgm:pt modelId="{43F61807-BF33-43AC-8E32-40BEDA3D01A9}" type="pres">
      <dgm:prSet presAssocID="{018155A9-C96F-429B-9374-980FB15F2DA7}" presName="vert1" presStyleCnt="0"/>
      <dgm:spPr/>
    </dgm:pt>
  </dgm:ptLst>
  <dgm:cxnLst>
    <dgm:cxn modelId="{42BE8120-8A90-4118-9334-EC3B3EAD7622}" srcId="{5CFB0D26-C41A-4EC9-8F71-00021C05A895}" destId="{3FC7897C-8ED8-4EB2-A1DF-7510BA702A6A}" srcOrd="3" destOrd="0" parTransId="{33391E06-2CDA-4EDD-BCA4-DC8723063CD4}" sibTransId="{7A3C40A6-0C6E-43BD-80EB-59BCA9F0964B}"/>
    <dgm:cxn modelId="{AF625B31-9A46-4625-B9C1-656C02ACF898}" srcId="{5CFB0D26-C41A-4EC9-8F71-00021C05A895}" destId="{E1D3E93B-CFD1-4AF8-842B-34F4809FFFD1}" srcOrd="0" destOrd="0" parTransId="{4A2DF9FA-D104-4211-8B3A-934AC09BC5D3}" sibTransId="{E664FDDA-0B74-49DE-B53F-58B6278E0BFE}"/>
    <dgm:cxn modelId="{5270B85D-B0AF-4526-9074-AB6142DAEF52}" type="presOf" srcId="{3FC7897C-8ED8-4EB2-A1DF-7510BA702A6A}" destId="{A07DF385-EE0C-4E20-AAC2-3BACFCCB5B09}" srcOrd="0" destOrd="0" presId="urn:microsoft.com/office/officeart/2008/layout/LinedList"/>
    <dgm:cxn modelId="{29A8DC44-9190-419D-B03C-C6613ACD744D}" type="presOf" srcId="{018155A9-C96F-429B-9374-980FB15F2DA7}" destId="{7A68834E-AF64-4957-9F2E-9BAA7DE8B44E}" srcOrd="0" destOrd="0" presId="urn:microsoft.com/office/officeart/2008/layout/LinedList"/>
    <dgm:cxn modelId="{5C164046-C321-462B-B608-B9D54639BF0A}" type="presOf" srcId="{E1D3E93B-CFD1-4AF8-842B-34F4809FFFD1}" destId="{5FF521F1-1788-496A-B801-D31796B729D8}" srcOrd="0" destOrd="0" presId="urn:microsoft.com/office/officeart/2008/layout/LinedList"/>
    <dgm:cxn modelId="{9A4C896E-9B14-4522-9537-81BDB3C9FA33}" type="presOf" srcId="{7027B0B7-8766-44DD-AA8D-EBB57B6F0889}" destId="{A2D8AA74-A243-4458-8CF1-D1E44F276F60}" srcOrd="0" destOrd="0" presId="urn:microsoft.com/office/officeart/2008/layout/LinedList"/>
    <dgm:cxn modelId="{DF784A77-DDA4-4831-AD7D-9B0BDE2EA868}" type="presOf" srcId="{B9F4BA0C-AF0D-4573-B153-95B335FD2986}" destId="{AC41AD25-0B34-46AF-B00A-41865C173FBC}" srcOrd="0" destOrd="0" presId="urn:microsoft.com/office/officeart/2008/layout/LinedList"/>
    <dgm:cxn modelId="{1E4F09AC-F4D9-4B33-99EF-D01337199CF8}" type="presOf" srcId="{5CFB0D26-C41A-4EC9-8F71-00021C05A895}" destId="{42427B70-40C2-4CF3-AEBC-BA880E5F2745}" srcOrd="0" destOrd="0" presId="urn:microsoft.com/office/officeart/2008/layout/LinedList"/>
    <dgm:cxn modelId="{F1BF69B5-11EC-49C0-A463-87278E28D337}" srcId="{5CFB0D26-C41A-4EC9-8F71-00021C05A895}" destId="{E21D62CB-7EEC-42AA-A1A6-44FBB33CF779}" srcOrd="4" destOrd="0" parTransId="{04F46C71-FBB4-4E49-BFD1-0B2CBD9AEB68}" sibTransId="{E3128515-9ED4-48DD-9129-5ED99A1808DC}"/>
    <dgm:cxn modelId="{69FA28C3-4605-4889-8154-7731862B043B}" srcId="{5CFB0D26-C41A-4EC9-8F71-00021C05A895}" destId="{B9F4BA0C-AF0D-4573-B153-95B335FD2986}" srcOrd="5" destOrd="0" parTransId="{5EE56BB0-029D-4719-8832-C866E312B550}" sibTransId="{1AFD6D61-F7F6-4577-A67E-DD97AB94AAAA}"/>
    <dgm:cxn modelId="{D7187ED8-B4C9-442F-9ADE-F92DB316B96F}" srcId="{5CFB0D26-C41A-4EC9-8F71-00021C05A895}" destId="{018155A9-C96F-429B-9374-980FB15F2DA7}" srcOrd="6" destOrd="0" parTransId="{9F3C1C4F-1213-4B8B-ACBA-F81364ACEB38}" sibTransId="{0BCA121C-1C8B-4F1D-B8AC-C647B0637E7A}"/>
    <dgm:cxn modelId="{512C8DE1-0B52-42EC-9E80-1AFEE389B60F}" type="presOf" srcId="{A5C8D0E8-35D9-4327-A56C-3745F7EF0D2D}" destId="{3AAF6F8E-3CE9-41B0-A129-DA27951A638A}" srcOrd="0" destOrd="0" presId="urn:microsoft.com/office/officeart/2008/layout/LinedList"/>
    <dgm:cxn modelId="{8B6017E5-37BB-4892-917B-173C03CAA6CB}" srcId="{5CFB0D26-C41A-4EC9-8F71-00021C05A895}" destId="{7027B0B7-8766-44DD-AA8D-EBB57B6F0889}" srcOrd="1" destOrd="0" parTransId="{BBC8664D-F2DA-424D-BA6E-B5FD5CA51E55}" sibTransId="{D8DDF494-8E44-4FA6-8E10-A054823426B6}"/>
    <dgm:cxn modelId="{A0F01FEF-BDB5-463D-95CD-24FD9AFA0D86}" srcId="{5CFB0D26-C41A-4EC9-8F71-00021C05A895}" destId="{A5C8D0E8-35D9-4327-A56C-3745F7EF0D2D}" srcOrd="2" destOrd="0" parTransId="{B51A3E6D-020B-43FF-B5FC-E23F52757ABA}" sibTransId="{26F6D188-CBDE-46F2-8743-FA064254B404}"/>
    <dgm:cxn modelId="{BA09A6F3-F67F-4B2D-B75F-CB9B2AB96C87}" type="presOf" srcId="{E21D62CB-7EEC-42AA-A1A6-44FBB33CF779}" destId="{B89828D6-097F-498F-B2ED-6AB5CE86A67B}" srcOrd="0" destOrd="0" presId="urn:microsoft.com/office/officeart/2008/layout/LinedList"/>
    <dgm:cxn modelId="{F8762189-4392-462C-A589-FAF68AB9A0F9}" type="presParOf" srcId="{42427B70-40C2-4CF3-AEBC-BA880E5F2745}" destId="{17B9ED69-69E7-4E9E-8B46-5FFDD2A4A1EE}" srcOrd="0" destOrd="0" presId="urn:microsoft.com/office/officeart/2008/layout/LinedList"/>
    <dgm:cxn modelId="{1F15D936-6A22-4829-80D3-BC7FA9FCD3B6}" type="presParOf" srcId="{42427B70-40C2-4CF3-AEBC-BA880E5F2745}" destId="{2D0ACF25-88CE-4BED-ACCE-8D3B00A6E2D8}" srcOrd="1" destOrd="0" presId="urn:microsoft.com/office/officeart/2008/layout/LinedList"/>
    <dgm:cxn modelId="{ABA1BCF4-6214-498A-8DBD-A02E30C09477}" type="presParOf" srcId="{2D0ACF25-88CE-4BED-ACCE-8D3B00A6E2D8}" destId="{5FF521F1-1788-496A-B801-D31796B729D8}" srcOrd="0" destOrd="0" presId="urn:microsoft.com/office/officeart/2008/layout/LinedList"/>
    <dgm:cxn modelId="{6B9FB751-B0A2-40EC-9708-C4AA1973F5D0}" type="presParOf" srcId="{2D0ACF25-88CE-4BED-ACCE-8D3B00A6E2D8}" destId="{B18E41F0-2EE3-4329-8291-188A0EA2F7B5}" srcOrd="1" destOrd="0" presId="urn:microsoft.com/office/officeart/2008/layout/LinedList"/>
    <dgm:cxn modelId="{D8408AC5-8E95-46A9-B4BC-920A7E433CEB}" type="presParOf" srcId="{42427B70-40C2-4CF3-AEBC-BA880E5F2745}" destId="{38C5EE97-89F8-482E-8141-815467BBB0E4}" srcOrd="2" destOrd="0" presId="urn:microsoft.com/office/officeart/2008/layout/LinedList"/>
    <dgm:cxn modelId="{EA1370A8-ACCB-4497-A33A-2EBF19565E26}" type="presParOf" srcId="{42427B70-40C2-4CF3-AEBC-BA880E5F2745}" destId="{B6D94F15-8BAA-40D8-8BB7-1D432F509E71}" srcOrd="3" destOrd="0" presId="urn:microsoft.com/office/officeart/2008/layout/LinedList"/>
    <dgm:cxn modelId="{AE5DCB97-9FCA-447C-9B15-DBB6D51D392C}" type="presParOf" srcId="{B6D94F15-8BAA-40D8-8BB7-1D432F509E71}" destId="{A2D8AA74-A243-4458-8CF1-D1E44F276F60}" srcOrd="0" destOrd="0" presId="urn:microsoft.com/office/officeart/2008/layout/LinedList"/>
    <dgm:cxn modelId="{2D38FBE9-AC9C-4FFE-84D7-A63A50320066}" type="presParOf" srcId="{B6D94F15-8BAA-40D8-8BB7-1D432F509E71}" destId="{C2AE2118-6CD1-4ECE-A435-DD039746B1FE}" srcOrd="1" destOrd="0" presId="urn:microsoft.com/office/officeart/2008/layout/LinedList"/>
    <dgm:cxn modelId="{8B681DD9-2FFF-40C7-AF4E-66A4EEAAA7A7}" type="presParOf" srcId="{42427B70-40C2-4CF3-AEBC-BA880E5F2745}" destId="{6BD7FE98-5081-49B5-A679-DC1AB654FDF7}" srcOrd="4" destOrd="0" presId="urn:microsoft.com/office/officeart/2008/layout/LinedList"/>
    <dgm:cxn modelId="{2915DCF7-11D5-4CB4-BD61-788DD20DCBCD}" type="presParOf" srcId="{42427B70-40C2-4CF3-AEBC-BA880E5F2745}" destId="{3CE78A8B-41A6-4A04-839E-051D2BE853B0}" srcOrd="5" destOrd="0" presId="urn:microsoft.com/office/officeart/2008/layout/LinedList"/>
    <dgm:cxn modelId="{F8AC77E3-C613-4029-99DE-6AC0A3127AEC}" type="presParOf" srcId="{3CE78A8B-41A6-4A04-839E-051D2BE853B0}" destId="{3AAF6F8E-3CE9-41B0-A129-DA27951A638A}" srcOrd="0" destOrd="0" presId="urn:microsoft.com/office/officeart/2008/layout/LinedList"/>
    <dgm:cxn modelId="{464D974A-66CA-442D-A62D-C7F00DD51A5A}" type="presParOf" srcId="{3CE78A8B-41A6-4A04-839E-051D2BE853B0}" destId="{129CB0ED-9780-45C1-9ACE-62B34E204D9E}" srcOrd="1" destOrd="0" presId="urn:microsoft.com/office/officeart/2008/layout/LinedList"/>
    <dgm:cxn modelId="{9C002AFE-1DDF-4D9B-AA39-BD3427DD33EA}" type="presParOf" srcId="{42427B70-40C2-4CF3-AEBC-BA880E5F2745}" destId="{FEEBF36E-B3BB-4421-BFBB-0F4EC1FECBCE}" srcOrd="6" destOrd="0" presId="urn:microsoft.com/office/officeart/2008/layout/LinedList"/>
    <dgm:cxn modelId="{B749D409-1E0C-436C-A322-0F044F7A6B0F}" type="presParOf" srcId="{42427B70-40C2-4CF3-AEBC-BA880E5F2745}" destId="{DA19B4EB-E9C7-4D31-8061-09C03EA6310F}" srcOrd="7" destOrd="0" presId="urn:microsoft.com/office/officeart/2008/layout/LinedList"/>
    <dgm:cxn modelId="{36A1EC29-EAA0-471F-A9EE-80B65C1F375C}" type="presParOf" srcId="{DA19B4EB-E9C7-4D31-8061-09C03EA6310F}" destId="{A07DF385-EE0C-4E20-AAC2-3BACFCCB5B09}" srcOrd="0" destOrd="0" presId="urn:microsoft.com/office/officeart/2008/layout/LinedList"/>
    <dgm:cxn modelId="{8DE44207-8282-45B5-B2CB-9C67C6D93ED4}" type="presParOf" srcId="{DA19B4EB-E9C7-4D31-8061-09C03EA6310F}" destId="{B19935A3-6126-47DD-82EC-1315D0D0F9F9}" srcOrd="1" destOrd="0" presId="urn:microsoft.com/office/officeart/2008/layout/LinedList"/>
    <dgm:cxn modelId="{7179BC61-8450-4F8A-A389-0FF364FCD060}" type="presParOf" srcId="{42427B70-40C2-4CF3-AEBC-BA880E5F2745}" destId="{5FD0A9FF-5C58-4874-A6FD-7F7F25722F02}" srcOrd="8" destOrd="0" presId="urn:microsoft.com/office/officeart/2008/layout/LinedList"/>
    <dgm:cxn modelId="{74CEC831-E326-44C6-A4E3-C3901DECBFB4}" type="presParOf" srcId="{42427B70-40C2-4CF3-AEBC-BA880E5F2745}" destId="{1DF8571D-C31B-4927-9E87-4511941A99D1}" srcOrd="9" destOrd="0" presId="urn:microsoft.com/office/officeart/2008/layout/LinedList"/>
    <dgm:cxn modelId="{EC3024F1-C61A-453F-A17A-107FA1EA0786}" type="presParOf" srcId="{1DF8571D-C31B-4927-9E87-4511941A99D1}" destId="{B89828D6-097F-498F-B2ED-6AB5CE86A67B}" srcOrd="0" destOrd="0" presId="urn:microsoft.com/office/officeart/2008/layout/LinedList"/>
    <dgm:cxn modelId="{C120AA0F-7A8F-441C-BE47-1C655CE48F0C}" type="presParOf" srcId="{1DF8571D-C31B-4927-9E87-4511941A99D1}" destId="{224D321E-88DF-42A9-BD7E-3EA148CC559C}" srcOrd="1" destOrd="0" presId="urn:microsoft.com/office/officeart/2008/layout/LinedList"/>
    <dgm:cxn modelId="{FC2387BD-E7BD-42AB-858C-9C1EF6AEA163}" type="presParOf" srcId="{42427B70-40C2-4CF3-AEBC-BA880E5F2745}" destId="{C7C90DCD-74D1-4DE8-BD88-3669E31768F4}" srcOrd="10" destOrd="0" presId="urn:microsoft.com/office/officeart/2008/layout/LinedList"/>
    <dgm:cxn modelId="{FC045CE1-63EE-4F86-8EE7-E3CE809B1AA9}" type="presParOf" srcId="{42427B70-40C2-4CF3-AEBC-BA880E5F2745}" destId="{415CB067-B213-46C1-A2B7-656AD34B2CEF}" srcOrd="11" destOrd="0" presId="urn:microsoft.com/office/officeart/2008/layout/LinedList"/>
    <dgm:cxn modelId="{BD87C32D-E24C-4311-ACCC-685A5B71B57D}" type="presParOf" srcId="{415CB067-B213-46C1-A2B7-656AD34B2CEF}" destId="{AC41AD25-0B34-46AF-B00A-41865C173FBC}" srcOrd="0" destOrd="0" presId="urn:microsoft.com/office/officeart/2008/layout/LinedList"/>
    <dgm:cxn modelId="{6A6ADA4D-3F6D-42BD-88F5-34C5284E9990}" type="presParOf" srcId="{415CB067-B213-46C1-A2B7-656AD34B2CEF}" destId="{8F728E71-F82C-4A1F-A0A1-4DE2E1058A39}" srcOrd="1" destOrd="0" presId="urn:microsoft.com/office/officeart/2008/layout/LinedList"/>
    <dgm:cxn modelId="{59672B52-85D4-4303-8CBB-B32127DA380F}" type="presParOf" srcId="{42427B70-40C2-4CF3-AEBC-BA880E5F2745}" destId="{96941ACB-AAAB-48BC-9E10-74418CA04D56}" srcOrd="12" destOrd="0" presId="urn:microsoft.com/office/officeart/2008/layout/LinedList"/>
    <dgm:cxn modelId="{A4FCC6D9-5E88-4AF0-B50A-D4FF139B9DD0}" type="presParOf" srcId="{42427B70-40C2-4CF3-AEBC-BA880E5F2745}" destId="{937BD5E7-820C-4CA1-92DB-7B1B2C2C1398}" srcOrd="13" destOrd="0" presId="urn:microsoft.com/office/officeart/2008/layout/LinedList"/>
    <dgm:cxn modelId="{61CE4160-6204-4CB5-90E3-CA5159C16CEE}" type="presParOf" srcId="{937BD5E7-820C-4CA1-92DB-7B1B2C2C1398}" destId="{7A68834E-AF64-4957-9F2E-9BAA7DE8B44E}" srcOrd="0" destOrd="0" presId="urn:microsoft.com/office/officeart/2008/layout/LinedList"/>
    <dgm:cxn modelId="{A2955FAF-8D5F-4D7D-9CE2-A9E8B49288C2}" type="presParOf" srcId="{937BD5E7-820C-4CA1-92DB-7B1B2C2C1398}" destId="{43F61807-BF33-43AC-8E32-40BEDA3D01A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2AA0EE-F21F-4BC6-9FBD-215C5B75268A}" type="doc">
      <dgm:prSet loTypeId="urn:diagrams.loki3.com/Bracket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595B3477-2C41-4AA9-874A-90D1C0A5104A}">
      <dgm:prSet/>
      <dgm:spPr/>
      <dgm:t>
        <a:bodyPr/>
        <a:lstStyle/>
        <a:p>
          <a:r>
            <a:rPr lang="en-US" u="sng" dirty="0"/>
            <a:t>What Workforce Housing is:</a:t>
          </a:r>
          <a:endParaRPr lang="en-US" dirty="0"/>
        </a:p>
      </dgm:t>
    </dgm:pt>
    <dgm:pt modelId="{7E0506BE-2CC2-4281-95AF-CB1B5BD6D12B}" type="parTrans" cxnId="{9B469591-E485-4F42-B8D3-059CABC8C009}">
      <dgm:prSet/>
      <dgm:spPr/>
      <dgm:t>
        <a:bodyPr/>
        <a:lstStyle/>
        <a:p>
          <a:endParaRPr lang="en-US"/>
        </a:p>
      </dgm:t>
    </dgm:pt>
    <dgm:pt modelId="{FDC42520-30B5-4E6E-A4F3-5ACB120CF226}" type="sibTrans" cxnId="{9B469591-E485-4F42-B8D3-059CABC8C009}">
      <dgm:prSet/>
      <dgm:spPr/>
      <dgm:t>
        <a:bodyPr/>
        <a:lstStyle/>
        <a:p>
          <a:endParaRPr lang="en-US"/>
        </a:p>
      </dgm:t>
    </dgm:pt>
    <dgm:pt modelId="{7B9E6131-3B5A-4F9E-804D-C946DE4B2419}">
      <dgm:prSet/>
      <dgm:spPr/>
      <dgm:t>
        <a:bodyPr/>
        <a:lstStyle/>
        <a:p>
          <a:r>
            <a:rPr lang="en-US" dirty="0"/>
            <a:t>Households making 50%-60% of the Area Median Income (AMI)</a:t>
          </a:r>
        </a:p>
      </dgm:t>
    </dgm:pt>
    <dgm:pt modelId="{49F9778A-8724-4233-87BE-C402503341C5}" type="parTrans" cxnId="{4370A2C3-CD2C-4F92-BBD4-F8968784E40D}">
      <dgm:prSet/>
      <dgm:spPr/>
      <dgm:t>
        <a:bodyPr/>
        <a:lstStyle/>
        <a:p>
          <a:endParaRPr lang="en-US"/>
        </a:p>
      </dgm:t>
    </dgm:pt>
    <dgm:pt modelId="{896DF6D5-DE94-464B-A8C5-C0DBE8AB6DFD}" type="sibTrans" cxnId="{4370A2C3-CD2C-4F92-BBD4-F8968784E40D}">
      <dgm:prSet/>
      <dgm:spPr/>
      <dgm:t>
        <a:bodyPr/>
        <a:lstStyle/>
        <a:p>
          <a:endParaRPr lang="en-US"/>
        </a:p>
      </dgm:t>
    </dgm:pt>
    <dgm:pt modelId="{53415285-C723-4AE5-82F8-C6EE38C59E7B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/>
            <a:t>Shelby County AMI Range: $33,850-$62,700 </a:t>
          </a:r>
        </a:p>
      </dgm:t>
    </dgm:pt>
    <dgm:pt modelId="{3A7B114C-8752-4764-B8A2-1D7E69064C68}" type="parTrans" cxnId="{4ED596E7-FD5E-4513-9B2D-53992FFFD5C4}">
      <dgm:prSet/>
      <dgm:spPr/>
      <dgm:t>
        <a:bodyPr/>
        <a:lstStyle/>
        <a:p>
          <a:endParaRPr lang="en-US"/>
        </a:p>
      </dgm:t>
    </dgm:pt>
    <dgm:pt modelId="{BB47391B-1589-4BEB-9814-D11FF8020364}" type="sibTrans" cxnId="{4ED596E7-FD5E-4513-9B2D-53992FFFD5C4}">
      <dgm:prSet/>
      <dgm:spPr/>
      <dgm:t>
        <a:bodyPr/>
        <a:lstStyle/>
        <a:p>
          <a:endParaRPr lang="en-US"/>
        </a:p>
      </dgm:t>
    </dgm:pt>
    <dgm:pt modelId="{5C406246-3C85-445B-818B-499C43D49AB0}">
      <dgm:prSet/>
      <dgm:spPr/>
      <dgm:t>
        <a:bodyPr/>
        <a:lstStyle/>
        <a:p>
          <a:r>
            <a:rPr lang="en-US" dirty="0"/>
            <a:t>Residents often come from the following industries:</a:t>
          </a:r>
        </a:p>
      </dgm:t>
    </dgm:pt>
    <dgm:pt modelId="{A3D7713A-7768-4A53-8C53-CA2C762F4411}" type="parTrans" cxnId="{ECA16682-8A4E-4B46-871B-BCD258B7271A}">
      <dgm:prSet/>
      <dgm:spPr/>
      <dgm:t>
        <a:bodyPr/>
        <a:lstStyle/>
        <a:p>
          <a:endParaRPr lang="en-US"/>
        </a:p>
      </dgm:t>
    </dgm:pt>
    <dgm:pt modelId="{4E80894B-81FF-4B60-8ABB-37F5C3735451}" type="sibTrans" cxnId="{ECA16682-8A4E-4B46-871B-BCD258B7271A}">
      <dgm:prSet/>
      <dgm:spPr/>
      <dgm:t>
        <a:bodyPr/>
        <a:lstStyle/>
        <a:p>
          <a:endParaRPr lang="en-US"/>
        </a:p>
      </dgm:t>
    </dgm:pt>
    <dgm:pt modelId="{7BD80258-A9F9-4304-A635-F627E80E972D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/>
            <a:t>Health Care: Medical Assistants and Technicians </a:t>
          </a:r>
        </a:p>
      </dgm:t>
    </dgm:pt>
    <dgm:pt modelId="{EA3DA25F-CF72-4DC9-A628-63905FF6D5F8}" type="parTrans" cxnId="{BBAA1C38-737F-4D07-895B-9D79AB99E46B}">
      <dgm:prSet/>
      <dgm:spPr/>
      <dgm:t>
        <a:bodyPr/>
        <a:lstStyle/>
        <a:p>
          <a:endParaRPr lang="en-US"/>
        </a:p>
      </dgm:t>
    </dgm:pt>
    <dgm:pt modelId="{FBF26ED0-5D8B-49A9-BB21-C3B8A631C974}" type="sibTrans" cxnId="{BBAA1C38-737F-4D07-895B-9D79AB99E46B}">
      <dgm:prSet/>
      <dgm:spPr/>
      <dgm:t>
        <a:bodyPr/>
        <a:lstStyle/>
        <a:p>
          <a:endParaRPr lang="en-US"/>
        </a:p>
      </dgm:t>
    </dgm:pt>
    <dgm:pt modelId="{06B9A83E-CA47-4CEE-AB30-8FCD2302FD97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/>
            <a:t>Retail/Hospitality: Casino Employees, Store Managers, etc.</a:t>
          </a:r>
        </a:p>
      </dgm:t>
    </dgm:pt>
    <dgm:pt modelId="{264D2C4D-2D05-4960-958B-5BEAA0591CE5}" type="parTrans" cxnId="{A2171CAE-3CCD-48AE-9E93-91F0865CCB2A}">
      <dgm:prSet/>
      <dgm:spPr/>
      <dgm:t>
        <a:bodyPr/>
        <a:lstStyle/>
        <a:p>
          <a:endParaRPr lang="en-US"/>
        </a:p>
      </dgm:t>
    </dgm:pt>
    <dgm:pt modelId="{C6F3AB74-6F68-47C1-931F-4C6A130551E7}" type="sibTrans" cxnId="{A2171CAE-3CCD-48AE-9E93-91F0865CCB2A}">
      <dgm:prSet/>
      <dgm:spPr/>
      <dgm:t>
        <a:bodyPr/>
        <a:lstStyle/>
        <a:p>
          <a:endParaRPr lang="en-US"/>
        </a:p>
      </dgm:t>
    </dgm:pt>
    <dgm:pt modelId="{2492E201-77D4-4058-A3F2-25C9A794AD29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/>
            <a:t>Childcare &amp; Education: Pre-K Instructors, Teachers, and Administrative Staff</a:t>
          </a:r>
        </a:p>
      </dgm:t>
    </dgm:pt>
    <dgm:pt modelId="{28649786-C52F-49E1-AE42-7A58EC32E286}" type="parTrans" cxnId="{F1442E55-19B9-4696-8A14-36BBF8884B4E}">
      <dgm:prSet/>
      <dgm:spPr/>
      <dgm:t>
        <a:bodyPr/>
        <a:lstStyle/>
        <a:p>
          <a:endParaRPr lang="en-US"/>
        </a:p>
      </dgm:t>
    </dgm:pt>
    <dgm:pt modelId="{7D3FE22F-3621-428B-8997-FC29B1DF378D}" type="sibTrans" cxnId="{F1442E55-19B9-4696-8A14-36BBF8884B4E}">
      <dgm:prSet/>
      <dgm:spPr/>
      <dgm:t>
        <a:bodyPr/>
        <a:lstStyle/>
        <a:p>
          <a:endParaRPr lang="en-US"/>
        </a:p>
      </dgm:t>
    </dgm:pt>
    <dgm:pt modelId="{79F494CC-264D-4978-AEF5-59EE60636522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/>
            <a:t>Public Service: First Responders, Animal Control, Social Worker, etc.</a:t>
          </a:r>
        </a:p>
      </dgm:t>
    </dgm:pt>
    <dgm:pt modelId="{BDED0B66-CCDA-44AE-AC13-313D14EED3A4}" type="parTrans" cxnId="{B3D90990-A956-4832-A476-F74B222FF3D7}">
      <dgm:prSet/>
      <dgm:spPr/>
      <dgm:t>
        <a:bodyPr/>
        <a:lstStyle/>
        <a:p>
          <a:endParaRPr lang="en-US"/>
        </a:p>
      </dgm:t>
    </dgm:pt>
    <dgm:pt modelId="{2E8E5E96-9031-4B7B-8330-494CDFEFE2C8}" type="sibTrans" cxnId="{B3D90990-A956-4832-A476-F74B222FF3D7}">
      <dgm:prSet/>
      <dgm:spPr/>
      <dgm:t>
        <a:bodyPr/>
        <a:lstStyle/>
        <a:p>
          <a:endParaRPr lang="en-US"/>
        </a:p>
      </dgm:t>
    </dgm:pt>
    <dgm:pt modelId="{52DEED86-ABA5-41DA-A5A1-08C0B388782C}">
      <dgm:prSet/>
      <dgm:spPr/>
      <dgm:t>
        <a:bodyPr/>
        <a:lstStyle/>
        <a:p>
          <a:r>
            <a:rPr lang="en-US" dirty="0"/>
            <a:t>As part of the state program, the following must occur for a person to lease a unit:</a:t>
          </a:r>
        </a:p>
      </dgm:t>
    </dgm:pt>
    <dgm:pt modelId="{F14BEC81-24A4-4596-B273-02B212565309}" type="parTrans" cxnId="{3F4C41B7-1EA2-45DB-9AEB-A1530B2E2805}">
      <dgm:prSet/>
      <dgm:spPr/>
      <dgm:t>
        <a:bodyPr/>
        <a:lstStyle/>
        <a:p>
          <a:endParaRPr lang="en-US"/>
        </a:p>
      </dgm:t>
    </dgm:pt>
    <dgm:pt modelId="{FD918BBF-FC58-4965-880B-2FB190E13556}" type="sibTrans" cxnId="{3F4C41B7-1EA2-45DB-9AEB-A1530B2E2805}">
      <dgm:prSet/>
      <dgm:spPr/>
      <dgm:t>
        <a:bodyPr/>
        <a:lstStyle/>
        <a:p>
          <a:endParaRPr lang="en-US"/>
        </a:p>
      </dgm:t>
    </dgm:pt>
    <dgm:pt modelId="{E3BD78EF-26CA-4AEA-853D-394F5FCCB18A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/>
            <a:t>Income Verification</a:t>
          </a:r>
        </a:p>
      </dgm:t>
    </dgm:pt>
    <dgm:pt modelId="{3AEE9AA0-D3ED-4B6A-B3BA-3548C4B85337}" type="parTrans" cxnId="{105956F8-3968-4D6C-8178-15C2142D4528}">
      <dgm:prSet/>
      <dgm:spPr/>
      <dgm:t>
        <a:bodyPr/>
        <a:lstStyle/>
        <a:p>
          <a:endParaRPr lang="en-US"/>
        </a:p>
      </dgm:t>
    </dgm:pt>
    <dgm:pt modelId="{28CE9A21-C526-47F6-967B-254197B78B8B}" type="sibTrans" cxnId="{105956F8-3968-4D6C-8178-15C2142D4528}">
      <dgm:prSet/>
      <dgm:spPr/>
      <dgm:t>
        <a:bodyPr/>
        <a:lstStyle/>
        <a:p>
          <a:endParaRPr lang="en-US"/>
        </a:p>
      </dgm:t>
    </dgm:pt>
    <dgm:pt modelId="{30B2011C-26D0-4BCA-ABDB-EDD674A49A44}">
      <dgm:prSet/>
      <dgm:spPr/>
      <dgm:t>
        <a:bodyPr/>
        <a:lstStyle/>
        <a:p>
          <a:r>
            <a:rPr lang="en-US" u="sng" dirty="0"/>
            <a:t>What Workforce Housing is Not:</a:t>
          </a:r>
          <a:endParaRPr lang="en-US" dirty="0"/>
        </a:p>
      </dgm:t>
    </dgm:pt>
    <dgm:pt modelId="{11CA69EC-E3FF-4B92-9347-60C6297B7160}" type="parTrans" cxnId="{ECED2B64-7C4C-465D-81F1-F066973CB474}">
      <dgm:prSet/>
      <dgm:spPr/>
      <dgm:t>
        <a:bodyPr/>
        <a:lstStyle/>
        <a:p>
          <a:endParaRPr lang="en-US"/>
        </a:p>
      </dgm:t>
    </dgm:pt>
    <dgm:pt modelId="{B448F547-8C7E-47C7-A217-EFE8F594FDE1}" type="sibTrans" cxnId="{ECED2B64-7C4C-465D-81F1-F066973CB474}">
      <dgm:prSet/>
      <dgm:spPr/>
      <dgm:t>
        <a:bodyPr/>
        <a:lstStyle/>
        <a:p>
          <a:endParaRPr lang="en-US"/>
        </a:p>
      </dgm:t>
    </dgm:pt>
    <dgm:pt modelId="{447AFE30-B84C-4303-B132-C47B8A0315E0}">
      <dgm:prSet/>
      <dgm:spPr/>
      <dgm:t>
        <a:bodyPr/>
        <a:lstStyle/>
        <a:p>
          <a:r>
            <a:rPr lang="en-US" dirty="0"/>
            <a:t>Not Section 8 housing</a:t>
          </a:r>
        </a:p>
      </dgm:t>
    </dgm:pt>
    <dgm:pt modelId="{70A56506-612B-4EA5-ADD3-D6C4F6E97574}" type="parTrans" cxnId="{C7F5C0D8-828E-42A7-B3FD-819D1967662C}">
      <dgm:prSet/>
      <dgm:spPr/>
      <dgm:t>
        <a:bodyPr/>
        <a:lstStyle/>
        <a:p>
          <a:endParaRPr lang="en-US"/>
        </a:p>
      </dgm:t>
    </dgm:pt>
    <dgm:pt modelId="{8531AE8F-C5C4-42B3-8B36-DF1D6B74D970}" type="sibTrans" cxnId="{C7F5C0D8-828E-42A7-B3FD-819D1967662C}">
      <dgm:prSet/>
      <dgm:spPr/>
      <dgm:t>
        <a:bodyPr/>
        <a:lstStyle/>
        <a:p>
          <a:endParaRPr lang="en-US"/>
        </a:p>
      </dgm:t>
    </dgm:pt>
    <dgm:pt modelId="{1C19F5A6-6DEA-4981-8994-6FF62AF3B45F}">
      <dgm:prSet/>
      <dgm:spPr/>
      <dgm:t>
        <a:bodyPr/>
        <a:lstStyle/>
        <a:p>
          <a:r>
            <a:rPr lang="en-US" dirty="0"/>
            <a:t>Tenants pay their own rent</a:t>
          </a:r>
        </a:p>
      </dgm:t>
    </dgm:pt>
    <dgm:pt modelId="{A81C3FF6-EB2C-4DEE-A6F3-F67515ADCB37}" type="parTrans" cxnId="{AAEB7A4D-C8DD-4B92-8860-762FFBA25DE6}">
      <dgm:prSet/>
      <dgm:spPr/>
      <dgm:t>
        <a:bodyPr/>
        <a:lstStyle/>
        <a:p>
          <a:endParaRPr lang="en-US"/>
        </a:p>
      </dgm:t>
    </dgm:pt>
    <dgm:pt modelId="{11B3D35D-370B-4193-911A-240826DD8C4D}" type="sibTrans" cxnId="{AAEB7A4D-C8DD-4B92-8860-762FFBA25DE6}">
      <dgm:prSet/>
      <dgm:spPr/>
      <dgm:t>
        <a:bodyPr/>
        <a:lstStyle/>
        <a:p>
          <a:endParaRPr lang="en-US"/>
        </a:p>
      </dgm:t>
    </dgm:pt>
    <dgm:pt modelId="{C7C92DA5-74E5-4442-BC76-603B3531A4E0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/>
            <a:t>Background Check</a:t>
          </a:r>
        </a:p>
      </dgm:t>
    </dgm:pt>
    <dgm:pt modelId="{346F4584-7277-420F-9DB5-82248D5D143D}" type="parTrans" cxnId="{EBC8434F-4F97-4468-920A-F73EA9076AEA}">
      <dgm:prSet/>
      <dgm:spPr/>
      <dgm:t>
        <a:bodyPr/>
        <a:lstStyle/>
        <a:p>
          <a:endParaRPr lang="en-US"/>
        </a:p>
      </dgm:t>
    </dgm:pt>
    <dgm:pt modelId="{38F09567-6C77-498D-9860-CC12AE14B411}" type="sibTrans" cxnId="{EBC8434F-4F97-4468-920A-F73EA9076AEA}">
      <dgm:prSet/>
      <dgm:spPr/>
      <dgm:t>
        <a:bodyPr/>
        <a:lstStyle/>
        <a:p>
          <a:endParaRPr lang="en-US"/>
        </a:p>
      </dgm:t>
    </dgm:pt>
    <dgm:pt modelId="{CA23912D-0240-487B-A509-B2A4E403D42F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/>
            <a:t>Annual Recertifications</a:t>
          </a:r>
        </a:p>
      </dgm:t>
    </dgm:pt>
    <dgm:pt modelId="{729028C3-201F-4CD0-B184-73EB415B33DC}" type="parTrans" cxnId="{88211DBE-985E-4FD6-AF2E-58D16FC01CFF}">
      <dgm:prSet/>
      <dgm:spPr/>
      <dgm:t>
        <a:bodyPr/>
        <a:lstStyle/>
        <a:p>
          <a:endParaRPr lang="en-US"/>
        </a:p>
      </dgm:t>
    </dgm:pt>
    <dgm:pt modelId="{AF361400-FD74-4EC2-9083-FA2D1D8B9DDC}" type="sibTrans" cxnId="{88211DBE-985E-4FD6-AF2E-58D16FC01CFF}">
      <dgm:prSet/>
      <dgm:spPr/>
      <dgm:t>
        <a:bodyPr/>
        <a:lstStyle/>
        <a:p>
          <a:endParaRPr lang="en-US"/>
        </a:p>
      </dgm:t>
    </dgm:pt>
    <dgm:pt modelId="{CDB75AB8-03F9-4F20-9035-938A7B15AC95}">
      <dgm:prSet/>
      <dgm:spPr/>
      <dgm:t>
        <a:bodyPr/>
        <a:lstStyle/>
        <a:p>
          <a:r>
            <a:rPr lang="en-US" dirty="0"/>
            <a:t>Funding comes from IHCDA, rather than HUD </a:t>
          </a:r>
        </a:p>
      </dgm:t>
    </dgm:pt>
    <dgm:pt modelId="{9A9198FE-A75B-4EFD-97BE-C0DF44D1A989}" type="parTrans" cxnId="{D20E1D9F-11FE-49A0-BFD7-AAE858A8036F}">
      <dgm:prSet/>
      <dgm:spPr/>
      <dgm:t>
        <a:bodyPr/>
        <a:lstStyle/>
        <a:p>
          <a:endParaRPr lang="en-US"/>
        </a:p>
      </dgm:t>
    </dgm:pt>
    <dgm:pt modelId="{5964C8F4-DBC0-418E-9A05-EC55716CF3DB}" type="sibTrans" cxnId="{D20E1D9F-11FE-49A0-BFD7-AAE858A8036F}">
      <dgm:prSet/>
      <dgm:spPr/>
      <dgm:t>
        <a:bodyPr/>
        <a:lstStyle/>
        <a:p>
          <a:endParaRPr lang="en-US"/>
        </a:p>
      </dgm:t>
    </dgm:pt>
    <dgm:pt modelId="{5A4EFC22-9474-41A1-96B7-A20D4063D0CB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/>
            <a:t>General Factory &amp; Warehouse Workers</a:t>
          </a:r>
        </a:p>
      </dgm:t>
    </dgm:pt>
    <dgm:pt modelId="{37F7A5EA-DE3D-417F-82CD-B5FC730D5D58}" type="parTrans" cxnId="{BCE5DF3B-1677-4460-95D9-5E97CE88B041}">
      <dgm:prSet/>
      <dgm:spPr/>
    </dgm:pt>
    <dgm:pt modelId="{F96D298B-7382-4843-AD0C-F9244EFB33FC}" type="sibTrans" cxnId="{BCE5DF3B-1677-4460-95D9-5E97CE88B041}">
      <dgm:prSet/>
      <dgm:spPr/>
    </dgm:pt>
    <dgm:pt modelId="{DF497B7E-AB0A-42B0-95BF-749FD40C4955}" type="pres">
      <dgm:prSet presAssocID="{732AA0EE-F21F-4BC6-9FBD-215C5B75268A}" presName="Name0" presStyleCnt="0">
        <dgm:presLayoutVars>
          <dgm:dir/>
          <dgm:animLvl val="lvl"/>
          <dgm:resizeHandles val="exact"/>
        </dgm:presLayoutVars>
      </dgm:prSet>
      <dgm:spPr/>
    </dgm:pt>
    <dgm:pt modelId="{E2921F84-986C-40E1-A97A-03F965DFA9D2}" type="pres">
      <dgm:prSet presAssocID="{595B3477-2C41-4AA9-874A-90D1C0A5104A}" presName="linNode" presStyleCnt="0"/>
      <dgm:spPr/>
    </dgm:pt>
    <dgm:pt modelId="{308EAE44-4BF4-4B77-97E0-6C2B3CC783AE}" type="pres">
      <dgm:prSet presAssocID="{595B3477-2C41-4AA9-874A-90D1C0A5104A}" presName="parTx" presStyleLbl="revTx" presStyleIdx="0" presStyleCnt="2">
        <dgm:presLayoutVars>
          <dgm:chMax val="1"/>
          <dgm:bulletEnabled val="1"/>
        </dgm:presLayoutVars>
      </dgm:prSet>
      <dgm:spPr/>
    </dgm:pt>
    <dgm:pt modelId="{0FA083C7-CF6B-451B-BC0D-A4B4E4767B66}" type="pres">
      <dgm:prSet presAssocID="{595B3477-2C41-4AA9-874A-90D1C0A5104A}" presName="bracket" presStyleLbl="parChTrans1D1" presStyleIdx="0" presStyleCnt="2"/>
      <dgm:spPr/>
    </dgm:pt>
    <dgm:pt modelId="{A92AC148-9D72-44DA-ADAE-8175B773236D}" type="pres">
      <dgm:prSet presAssocID="{595B3477-2C41-4AA9-874A-90D1C0A5104A}" presName="spH" presStyleCnt="0"/>
      <dgm:spPr/>
    </dgm:pt>
    <dgm:pt modelId="{059A0385-1F18-4442-8F44-5C88E7C8100E}" type="pres">
      <dgm:prSet presAssocID="{595B3477-2C41-4AA9-874A-90D1C0A5104A}" presName="desTx" presStyleLbl="node1" presStyleIdx="0" presStyleCnt="2">
        <dgm:presLayoutVars>
          <dgm:bulletEnabled val="1"/>
        </dgm:presLayoutVars>
      </dgm:prSet>
      <dgm:spPr/>
    </dgm:pt>
    <dgm:pt modelId="{088EF734-BA6E-4D66-A90C-6CA62EC8F939}" type="pres">
      <dgm:prSet presAssocID="{FDC42520-30B5-4E6E-A4F3-5ACB120CF226}" presName="spV" presStyleCnt="0"/>
      <dgm:spPr/>
    </dgm:pt>
    <dgm:pt modelId="{F95EEF4A-B49B-499A-909D-D9242B432647}" type="pres">
      <dgm:prSet presAssocID="{30B2011C-26D0-4BCA-ABDB-EDD674A49A44}" presName="linNode" presStyleCnt="0"/>
      <dgm:spPr/>
    </dgm:pt>
    <dgm:pt modelId="{125DBE33-0D41-4731-B6C6-35E53775B2FD}" type="pres">
      <dgm:prSet presAssocID="{30B2011C-26D0-4BCA-ABDB-EDD674A49A44}" presName="parTx" presStyleLbl="revTx" presStyleIdx="1" presStyleCnt="2" custScaleX="108267">
        <dgm:presLayoutVars>
          <dgm:chMax val="1"/>
          <dgm:bulletEnabled val="1"/>
        </dgm:presLayoutVars>
      </dgm:prSet>
      <dgm:spPr/>
    </dgm:pt>
    <dgm:pt modelId="{FECF1C41-57D2-48A0-A00E-A3F04C5FE48E}" type="pres">
      <dgm:prSet presAssocID="{30B2011C-26D0-4BCA-ABDB-EDD674A49A44}" presName="bracket" presStyleLbl="parChTrans1D1" presStyleIdx="1" presStyleCnt="2"/>
      <dgm:spPr/>
    </dgm:pt>
    <dgm:pt modelId="{54DB1BAF-77F1-46D7-8B40-9C756C772842}" type="pres">
      <dgm:prSet presAssocID="{30B2011C-26D0-4BCA-ABDB-EDD674A49A44}" presName="spH" presStyleCnt="0"/>
      <dgm:spPr/>
    </dgm:pt>
    <dgm:pt modelId="{0648D822-0AE3-4E4C-A9F9-E4F73365E1B3}" type="pres">
      <dgm:prSet presAssocID="{30B2011C-26D0-4BCA-ABDB-EDD674A49A44}" presName="desTx" presStyleLbl="node1" presStyleIdx="1" presStyleCnt="2" custScaleX="104410">
        <dgm:presLayoutVars>
          <dgm:bulletEnabled val="1"/>
        </dgm:presLayoutVars>
      </dgm:prSet>
      <dgm:spPr/>
    </dgm:pt>
  </dgm:ptLst>
  <dgm:cxnLst>
    <dgm:cxn modelId="{062A7613-82F1-4486-83CA-98AABE891FD5}" type="presOf" srcId="{7B9E6131-3B5A-4F9E-804D-C946DE4B2419}" destId="{059A0385-1F18-4442-8F44-5C88E7C8100E}" srcOrd="0" destOrd="0" presId="urn:diagrams.loki3.com/BracketList"/>
    <dgm:cxn modelId="{1BD2F614-E627-4273-BD1D-E7C317C70E6E}" type="presOf" srcId="{2492E201-77D4-4058-A3F2-25C9A794AD29}" destId="{059A0385-1F18-4442-8F44-5C88E7C8100E}" srcOrd="0" destOrd="5" presId="urn:diagrams.loki3.com/BracketList"/>
    <dgm:cxn modelId="{596A871C-3ECE-46CF-9D31-4803D0DB6524}" type="presOf" srcId="{732AA0EE-F21F-4BC6-9FBD-215C5B75268A}" destId="{DF497B7E-AB0A-42B0-95BF-749FD40C4955}" srcOrd="0" destOrd="0" presId="urn:diagrams.loki3.com/BracketList"/>
    <dgm:cxn modelId="{AD3DB61D-475E-49ED-AF17-D7DE5D27B7E0}" type="presOf" srcId="{5A4EFC22-9474-41A1-96B7-A20D4063D0CB}" destId="{059A0385-1F18-4442-8F44-5C88E7C8100E}" srcOrd="0" destOrd="7" presId="urn:diagrams.loki3.com/BracketList"/>
    <dgm:cxn modelId="{96B4A124-7057-4ED1-A630-0367F3AE9151}" type="presOf" srcId="{C7C92DA5-74E5-4442-BC76-603B3531A4E0}" destId="{059A0385-1F18-4442-8F44-5C88E7C8100E}" srcOrd="0" destOrd="10" presId="urn:diagrams.loki3.com/BracketList"/>
    <dgm:cxn modelId="{BBAA1C38-737F-4D07-895B-9D79AB99E46B}" srcId="{5C406246-3C85-445B-818B-499C43D49AB0}" destId="{7BD80258-A9F9-4304-A635-F627E80E972D}" srcOrd="0" destOrd="0" parTransId="{EA3DA25F-CF72-4DC9-A628-63905FF6D5F8}" sibTransId="{FBF26ED0-5D8B-49A9-BB21-C3B8A631C974}"/>
    <dgm:cxn modelId="{BCE5DF3B-1677-4460-95D9-5E97CE88B041}" srcId="{5C406246-3C85-445B-818B-499C43D49AB0}" destId="{5A4EFC22-9474-41A1-96B7-A20D4063D0CB}" srcOrd="4" destOrd="0" parTransId="{37F7A5EA-DE3D-417F-82CD-B5FC730D5D58}" sibTransId="{F96D298B-7382-4843-AD0C-F9244EFB33FC}"/>
    <dgm:cxn modelId="{7B925A5D-D33F-4A77-9646-3BBD895886D2}" type="presOf" srcId="{7BD80258-A9F9-4304-A635-F627E80E972D}" destId="{059A0385-1F18-4442-8F44-5C88E7C8100E}" srcOrd="0" destOrd="3" presId="urn:diagrams.loki3.com/BracketList"/>
    <dgm:cxn modelId="{A364D060-9E5F-4071-8261-68CC171B1BE0}" type="presOf" srcId="{CA23912D-0240-487B-A509-B2A4E403D42F}" destId="{059A0385-1F18-4442-8F44-5C88E7C8100E}" srcOrd="0" destOrd="11" presId="urn:diagrams.loki3.com/BracketList"/>
    <dgm:cxn modelId="{ECED2B64-7C4C-465D-81F1-F066973CB474}" srcId="{732AA0EE-F21F-4BC6-9FBD-215C5B75268A}" destId="{30B2011C-26D0-4BCA-ABDB-EDD674A49A44}" srcOrd="1" destOrd="0" parTransId="{11CA69EC-E3FF-4B92-9347-60C6297B7160}" sibTransId="{B448F547-8C7E-47C7-A217-EFE8F594FDE1}"/>
    <dgm:cxn modelId="{33F25B66-F18D-40CA-9DDC-86C0F9DF99DF}" type="presOf" srcId="{595B3477-2C41-4AA9-874A-90D1C0A5104A}" destId="{308EAE44-4BF4-4B77-97E0-6C2B3CC783AE}" srcOrd="0" destOrd="0" presId="urn:diagrams.loki3.com/BracketList"/>
    <dgm:cxn modelId="{AF767D46-11F6-46CB-9424-31D516F89931}" type="presOf" srcId="{06B9A83E-CA47-4CEE-AB30-8FCD2302FD97}" destId="{059A0385-1F18-4442-8F44-5C88E7C8100E}" srcOrd="0" destOrd="4" presId="urn:diagrams.loki3.com/BracketList"/>
    <dgm:cxn modelId="{AAEB7A4D-C8DD-4B92-8860-762FFBA25DE6}" srcId="{30B2011C-26D0-4BCA-ABDB-EDD674A49A44}" destId="{1C19F5A6-6DEA-4981-8994-6FF62AF3B45F}" srcOrd="2" destOrd="0" parTransId="{A81C3FF6-EB2C-4DEE-A6F3-F67515ADCB37}" sibTransId="{11B3D35D-370B-4193-911A-240826DD8C4D}"/>
    <dgm:cxn modelId="{EBC8434F-4F97-4468-920A-F73EA9076AEA}" srcId="{52DEED86-ABA5-41DA-A5A1-08C0B388782C}" destId="{C7C92DA5-74E5-4442-BC76-603B3531A4E0}" srcOrd="1" destOrd="0" parTransId="{346F4584-7277-420F-9DB5-82248D5D143D}" sibTransId="{38F09567-6C77-498D-9860-CC12AE14B411}"/>
    <dgm:cxn modelId="{F1442E55-19B9-4696-8A14-36BBF8884B4E}" srcId="{5C406246-3C85-445B-818B-499C43D49AB0}" destId="{2492E201-77D4-4058-A3F2-25C9A794AD29}" srcOrd="2" destOrd="0" parTransId="{28649786-C52F-49E1-AE42-7A58EC32E286}" sibTransId="{7D3FE22F-3621-428B-8997-FC29B1DF378D}"/>
    <dgm:cxn modelId="{ECA16682-8A4E-4B46-871B-BCD258B7271A}" srcId="{595B3477-2C41-4AA9-874A-90D1C0A5104A}" destId="{5C406246-3C85-445B-818B-499C43D49AB0}" srcOrd="1" destOrd="0" parTransId="{A3D7713A-7768-4A53-8C53-CA2C762F4411}" sibTransId="{4E80894B-81FF-4B60-8ABB-37F5C3735451}"/>
    <dgm:cxn modelId="{92F14684-9BA2-4298-8F02-38970439A3D1}" type="presOf" srcId="{30B2011C-26D0-4BCA-ABDB-EDD674A49A44}" destId="{125DBE33-0D41-4731-B6C6-35E53775B2FD}" srcOrd="0" destOrd="0" presId="urn:diagrams.loki3.com/BracketList"/>
    <dgm:cxn modelId="{B3D90990-A956-4832-A476-F74B222FF3D7}" srcId="{5C406246-3C85-445B-818B-499C43D49AB0}" destId="{79F494CC-264D-4978-AEF5-59EE60636522}" srcOrd="3" destOrd="0" parTransId="{BDED0B66-CCDA-44AE-AC13-313D14EED3A4}" sibTransId="{2E8E5E96-9031-4B7B-8330-494CDFEFE2C8}"/>
    <dgm:cxn modelId="{9B469591-E485-4F42-B8D3-059CABC8C009}" srcId="{732AA0EE-F21F-4BC6-9FBD-215C5B75268A}" destId="{595B3477-2C41-4AA9-874A-90D1C0A5104A}" srcOrd="0" destOrd="0" parTransId="{7E0506BE-2CC2-4281-95AF-CB1B5BD6D12B}" sibTransId="{FDC42520-30B5-4E6E-A4F3-5ACB120CF226}"/>
    <dgm:cxn modelId="{BD95FA93-BEBB-492D-B16B-64438E0A7EB6}" type="presOf" srcId="{53415285-C723-4AE5-82F8-C6EE38C59E7B}" destId="{059A0385-1F18-4442-8F44-5C88E7C8100E}" srcOrd="0" destOrd="1" presId="urn:diagrams.loki3.com/BracketList"/>
    <dgm:cxn modelId="{62346D9A-605D-4B72-828E-5BE1B4910E9B}" type="presOf" srcId="{1C19F5A6-6DEA-4981-8994-6FF62AF3B45F}" destId="{0648D822-0AE3-4E4C-A9F9-E4F73365E1B3}" srcOrd="0" destOrd="2" presId="urn:diagrams.loki3.com/BracketList"/>
    <dgm:cxn modelId="{ED1E1D9C-4AAE-41E2-B44E-6A428DFEF305}" type="presOf" srcId="{E3BD78EF-26CA-4AEA-853D-394F5FCCB18A}" destId="{059A0385-1F18-4442-8F44-5C88E7C8100E}" srcOrd="0" destOrd="9" presId="urn:diagrams.loki3.com/BracketList"/>
    <dgm:cxn modelId="{D20E1D9F-11FE-49A0-BFD7-AAE858A8036F}" srcId="{30B2011C-26D0-4BCA-ABDB-EDD674A49A44}" destId="{CDB75AB8-03F9-4F20-9035-938A7B15AC95}" srcOrd="0" destOrd="0" parTransId="{9A9198FE-A75B-4EFD-97BE-C0DF44D1A989}" sibTransId="{5964C8F4-DBC0-418E-9A05-EC55716CF3DB}"/>
    <dgm:cxn modelId="{48F8CB9F-C969-4A42-91D3-00C7338D92FD}" type="presOf" srcId="{447AFE30-B84C-4303-B132-C47B8A0315E0}" destId="{0648D822-0AE3-4E4C-A9F9-E4F73365E1B3}" srcOrd="0" destOrd="1" presId="urn:diagrams.loki3.com/BracketList"/>
    <dgm:cxn modelId="{9E989BAC-F01E-4369-A4BB-0E8E33A81B61}" type="presOf" srcId="{CDB75AB8-03F9-4F20-9035-938A7B15AC95}" destId="{0648D822-0AE3-4E4C-A9F9-E4F73365E1B3}" srcOrd="0" destOrd="0" presId="urn:diagrams.loki3.com/BracketList"/>
    <dgm:cxn modelId="{A2171CAE-3CCD-48AE-9E93-91F0865CCB2A}" srcId="{5C406246-3C85-445B-818B-499C43D49AB0}" destId="{06B9A83E-CA47-4CEE-AB30-8FCD2302FD97}" srcOrd="1" destOrd="0" parTransId="{264D2C4D-2D05-4960-958B-5BEAA0591CE5}" sibTransId="{C6F3AB74-6F68-47C1-931F-4C6A130551E7}"/>
    <dgm:cxn modelId="{803595B0-7553-4663-B730-ABD2C6FE77EF}" type="presOf" srcId="{5C406246-3C85-445B-818B-499C43D49AB0}" destId="{059A0385-1F18-4442-8F44-5C88E7C8100E}" srcOrd="0" destOrd="2" presId="urn:diagrams.loki3.com/BracketList"/>
    <dgm:cxn modelId="{3F4C41B7-1EA2-45DB-9AEB-A1530B2E2805}" srcId="{595B3477-2C41-4AA9-874A-90D1C0A5104A}" destId="{52DEED86-ABA5-41DA-A5A1-08C0B388782C}" srcOrd="2" destOrd="0" parTransId="{F14BEC81-24A4-4596-B273-02B212565309}" sibTransId="{FD918BBF-FC58-4965-880B-2FB190E13556}"/>
    <dgm:cxn modelId="{88211DBE-985E-4FD6-AF2E-58D16FC01CFF}" srcId="{52DEED86-ABA5-41DA-A5A1-08C0B388782C}" destId="{CA23912D-0240-487B-A509-B2A4E403D42F}" srcOrd="2" destOrd="0" parTransId="{729028C3-201F-4CD0-B184-73EB415B33DC}" sibTransId="{AF361400-FD74-4EC2-9083-FA2D1D8B9DDC}"/>
    <dgm:cxn modelId="{4370A2C3-CD2C-4F92-BBD4-F8968784E40D}" srcId="{595B3477-2C41-4AA9-874A-90D1C0A5104A}" destId="{7B9E6131-3B5A-4F9E-804D-C946DE4B2419}" srcOrd="0" destOrd="0" parTransId="{49F9778A-8724-4233-87BE-C402503341C5}" sibTransId="{896DF6D5-DE94-464B-A8C5-C0DBE8AB6DFD}"/>
    <dgm:cxn modelId="{F4A3C0D4-5D4F-43E5-9479-5BB2144CFBAB}" type="presOf" srcId="{52DEED86-ABA5-41DA-A5A1-08C0B388782C}" destId="{059A0385-1F18-4442-8F44-5C88E7C8100E}" srcOrd="0" destOrd="8" presId="urn:diagrams.loki3.com/BracketList"/>
    <dgm:cxn modelId="{3E43D8D4-B3C4-408E-BC0F-F3B715A4DCD3}" type="presOf" srcId="{79F494CC-264D-4978-AEF5-59EE60636522}" destId="{059A0385-1F18-4442-8F44-5C88E7C8100E}" srcOrd="0" destOrd="6" presId="urn:diagrams.loki3.com/BracketList"/>
    <dgm:cxn modelId="{C7F5C0D8-828E-42A7-B3FD-819D1967662C}" srcId="{30B2011C-26D0-4BCA-ABDB-EDD674A49A44}" destId="{447AFE30-B84C-4303-B132-C47B8A0315E0}" srcOrd="1" destOrd="0" parTransId="{70A56506-612B-4EA5-ADD3-D6C4F6E97574}" sibTransId="{8531AE8F-C5C4-42B3-8B36-DF1D6B74D970}"/>
    <dgm:cxn modelId="{4ED596E7-FD5E-4513-9B2D-53992FFFD5C4}" srcId="{7B9E6131-3B5A-4F9E-804D-C946DE4B2419}" destId="{53415285-C723-4AE5-82F8-C6EE38C59E7B}" srcOrd="0" destOrd="0" parTransId="{3A7B114C-8752-4764-B8A2-1D7E69064C68}" sibTransId="{BB47391B-1589-4BEB-9814-D11FF8020364}"/>
    <dgm:cxn modelId="{105956F8-3968-4D6C-8178-15C2142D4528}" srcId="{52DEED86-ABA5-41DA-A5A1-08C0B388782C}" destId="{E3BD78EF-26CA-4AEA-853D-394F5FCCB18A}" srcOrd="0" destOrd="0" parTransId="{3AEE9AA0-D3ED-4B6A-B3BA-3548C4B85337}" sibTransId="{28CE9A21-C526-47F6-967B-254197B78B8B}"/>
    <dgm:cxn modelId="{721FAD81-1804-45E8-BE0F-65DB0EEA1984}" type="presParOf" srcId="{DF497B7E-AB0A-42B0-95BF-749FD40C4955}" destId="{E2921F84-986C-40E1-A97A-03F965DFA9D2}" srcOrd="0" destOrd="0" presId="urn:diagrams.loki3.com/BracketList"/>
    <dgm:cxn modelId="{A4CB8179-91B5-44F3-833D-410FDA8D2E03}" type="presParOf" srcId="{E2921F84-986C-40E1-A97A-03F965DFA9D2}" destId="{308EAE44-4BF4-4B77-97E0-6C2B3CC783AE}" srcOrd="0" destOrd="0" presId="urn:diagrams.loki3.com/BracketList"/>
    <dgm:cxn modelId="{7320758E-35FF-4240-8E50-23D36C07269D}" type="presParOf" srcId="{E2921F84-986C-40E1-A97A-03F965DFA9D2}" destId="{0FA083C7-CF6B-451B-BC0D-A4B4E4767B66}" srcOrd="1" destOrd="0" presId="urn:diagrams.loki3.com/BracketList"/>
    <dgm:cxn modelId="{D564B98B-91B4-46E9-B5C4-27BC05B69E7F}" type="presParOf" srcId="{E2921F84-986C-40E1-A97A-03F965DFA9D2}" destId="{A92AC148-9D72-44DA-ADAE-8175B773236D}" srcOrd="2" destOrd="0" presId="urn:diagrams.loki3.com/BracketList"/>
    <dgm:cxn modelId="{AFD285D2-7EAA-4E67-9F6A-D14C63F382AB}" type="presParOf" srcId="{E2921F84-986C-40E1-A97A-03F965DFA9D2}" destId="{059A0385-1F18-4442-8F44-5C88E7C8100E}" srcOrd="3" destOrd="0" presId="urn:diagrams.loki3.com/BracketList"/>
    <dgm:cxn modelId="{1D46B3F8-FEFB-4616-ABFD-BBDDE7886277}" type="presParOf" srcId="{DF497B7E-AB0A-42B0-95BF-749FD40C4955}" destId="{088EF734-BA6E-4D66-A90C-6CA62EC8F939}" srcOrd="1" destOrd="0" presId="urn:diagrams.loki3.com/BracketList"/>
    <dgm:cxn modelId="{50ECD952-AA1A-4DF8-A918-73116D2EA931}" type="presParOf" srcId="{DF497B7E-AB0A-42B0-95BF-749FD40C4955}" destId="{F95EEF4A-B49B-499A-909D-D9242B432647}" srcOrd="2" destOrd="0" presId="urn:diagrams.loki3.com/BracketList"/>
    <dgm:cxn modelId="{E2743ED7-8EA6-4B2B-BAF2-A3D6271003F8}" type="presParOf" srcId="{F95EEF4A-B49B-499A-909D-D9242B432647}" destId="{125DBE33-0D41-4731-B6C6-35E53775B2FD}" srcOrd="0" destOrd="0" presId="urn:diagrams.loki3.com/BracketList"/>
    <dgm:cxn modelId="{A57112CD-B3A0-41C8-9344-3DC1E9BBEBF6}" type="presParOf" srcId="{F95EEF4A-B49B-499A-909D-D9242B432647}" destId="{FECF1C41-57D2-48A0-A00E-A3F04C5FE48E}" srcOrd="1" destOrd="0" presId="urn:diagrams.loki3.com/BracketList"/>
    <dgm:cxn modelId="{0DB4227D-5085-46E6-8EC9-DCCFE3B81EFC}" type="presParOf" srcId="{F95EEF4A-B49B-499A-909D-D9242B432647}" destId="{54DB1BAF-77F1-46D7-8B40-9C756C772842}" srcOrd="2" destOrd="0" presId="urn:diagrams.loki3.com/BracketList"/>
    <dgm:cxn modelId="{B25C1F12-34CD-4770-9EA4-614DBA07B3C3}" type="presParOf" srcId="{F95EEF4A-B49B-499A-909D-D9242B432647}" destId="{0648D822-0AE3-4E4C-A9F9-E4F73365E1B3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F3B85B-4105-4967-A98C-47FD58EB82DD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B3E19FE-C8E3-4ADE-A540-70BC0F015517}">
      <dgm:prSet/>
      <dgm:spPr/>
      <dgm:t>
        <a:bodyPr/>
        <a:lstStyle/>
        <a:p>
          <a:r>
            <a:rPr lang="en-US"/>
            <a:t>Vacant, underutilized land in an area ripe for redevelopment </a:t>
          </a:r>
        </a:p>
      </dgm:t>
    </dgm:pt>
    <dgm:pt modelId="{3EF574BE-CACA-4457-962E-2D78C973AAFF}" type="parTrans" cxnId="{2BBDC3A9-2586-43E3-9749-C3417F80A53F}">
      <dgm:prSet/>
      <dgm:spPr/>
      <dgm:t>
        <a:bodyPr/>
        <a:lstStyle/>
        <a:p>
          <a:endParaRPr lang="en-US"/>
        </a:p>
      </dgm:t>
    </dgm:pt>
    <dgm:pt modelId="{14FCB84D-C746-47DA-BEC3-D4416510A073}" type="sibTrans" cxnId="{2BBDC3A9-2586-43E3-9749-C3417F80A53F}">
      <dgm:prSet/>
      <dgm:spPr/>
      <dgm:t>
        <a:bodyPr/>
        <a:lstStyle/>
        <a:p>
          <a:endParaRPr lang="en-US"/>
        </a:p>
      </dgm:t>
    </dgm:pt>
    <dgm:pt modelId="{3A2DA846-C19C-4709-AA2E-F52B98C4BD3A}">
      <dgm:prSet/>
      <dgm:spPr/>
      <dgm:t>
        <a:bodyPr/>
        <a:lstStyle/>
        <a:p>
          <a:r>
            <a:rPr lang="en-US"/>
            <a:t>Workforce housing </a:t>
          </a:r>
        </a:p>
      </dgm:t>
    </dgm:pt>
    <dgm:pt modelId="{988078A1-4017-4230-A905-D6B2D25DF800}" type="parTrans" cxnId="{60EAE167-A3ED-4F99-A710-675D6A65A935}">
      <dgm:prSet/>
      <dgm:spPr/>
      <dgm:t>
        <a:bodyPr/>
        <a:lstStyle/>
        <a:p>
          <a:endParaRPr lang="en-US"/>
        </a:p>
      </dgm:t>
    </dgm:pt>
    <dgm:pt modelId="{A85643F6-0423-4B37-AF72-C70ED74F9995}" type="sibTrans" cxnId="{60EAE167-A3ED-4F99-A710-675D6A65A935}">
      <dgm:prSet/>
      <dgm:spPr/>
      <dgm:t>
        <a:bodyPr/>
        <a:lstStyle/>
        <a:p>
          <a:endParaRPr lang="en-US"/>
        </a:p>
      </dgm:t>
    </dgm:pt>
    <dgm:pt modelId="{7CEB4C8D-2535-4AD1-B403-64627F105A73}">
      <dgm:prSet/>
      <dgm:spPr/>
      <dgm:t>
        <a:bodyPr/>
        <a:lstStyle/>
        <a:p>
          <a:r>
            <a:rPr lang="en-US" dirty="0"/>
            <a:t>138 Units</a:t>
          </a:r>
        </a:p>
      </dgm:t>
    </dgm:pt>
    <dgm:pt modelId="{43C26D05-008E-410E-AC63-102295611483}" type="parTrans" cxnId="{E60C3B8C-2FEE-4E8D-BFD5-EEDC7E9C9788}">
      <dgm:prSet/>
      <dgm:spPr/>
      <dgm:t>
        <a:bodyPr/>
        <a:lstStyle/>
        <a:p>
          <a:endParaRPr lang="en-US"/>
        </a:p>
      </dgm:t>
    </dgm:pt>
    <dgm:pt modelId="{E1007DB2-D033-4AFD-B18A-1FA7656EDF27}" type="sibTrans" cxnId="{E60C3B8C-2FEE-4E8D-BFD5-EEDC7E9C9788}">
      <dgm:prSet/>
      <dgm:spPr/>
      <dgm:t>
        <a:bodyPr/>
        <a:lstStyle/>
        <a:p>
          <a:endParaRPr lang="en-US"/>
        </a:p>
      </dgm:t>
    </dgm:pt>
    <dgm:pt modelId="{70C6305F-06D2-4EE6-AE74-23A8FC46D4DB}">
      <dgm:prSet/>
      <dgm:spPr/>
      <dgm:t>
        <a:bodyPr/>
        <a:lstStyle/>
        <a:p>
          <a:r>
            <a:rPr lang="en-US" dirty="0"/>
            <a:t>Mix of 1-, 2-, and 3-bedrooms</a:t>
          </a:r>
        </a:p>
      </dgm:t>
    </dgm:pt>
    <dgm:pt modelId="{B0280124-84BD-4E2A-A8BF-48A98F451B26}" type="parTrans" cxnId="{4865AD30-5555-48AB-B3C3-46BF22A57095}">
      <dgm:prSet/>
      <dgm:spPr/>
      <dgm:t>
        <a:bodyPr/>
        <a:lstStyle/>
        <a:p>
          <a:endParaRPr lang="en-US"/>
        </a:p>
      </dgm:t>
    </dgm:pt>
    <dgm:pt modelId="{2EF5B3AF-1B7A-49A9-9CB6-9D84407B27C2}" type="sibTrans" cxnId="{4865AD30-5555-48AB-B3C3-46BF22A57095}">
      <dgm:prSet/>
      <dgm:spPr/>
      <dgm:t>
        <a:bodyPr/>
        <a:lstStyle/>
        <a:p>
          <a:endParaRPr lang="en-US"/>
        </a:p>
      </dgm:t>
    </dgm:pt>
    <dgm:pt modelId="{32B35B3B-DB34-4C3B-A815-41C6EDA6C0BD}">
      <dgm:prSet/>
      <dgm:spPr/>
      <dgm:t>
        <a:bodyPr/>
        <a:lstStyle/>
        <a:p>
          <a:r>
            <a:rPr lang="en-US" dirty="0"/>
            <a:t>Current zoning: Industrial Light</a:t>
          </a:r>
        </a:p>
      </dgm:t>
    </dgm:pt>
    <dgm:pt modelId="{A6EB39DE-8410-4F50-8EC7-5E4A33C22FA7}" type="parTrans" cxnId="{74F64ED6-3F28-4CBD-8CE9-DACF1237A98B}">
      <dgm:prSet/>
      <dgm:spPr/>
      <dgm:t>
        <a:bodyPr/>
        <a:lstStyle/>
        <a:p>
          <a:endParaRPr lang="en-US"/>
        </a:p>
      </dgm:t>
    </dgm:pt>
    <dgm:pt modelId="{C4EA7F49-C09E-4554-B43D-94D1D79809A2}" type="sibTrans" cxnId="{74F64ED6-3F28-4CBD-8CE9-DACF1237A98B}">
      <dgm:prSet/>
      <dgm:spPr/>
      <dgm:t>
        <a:bodyPr/>
        <a:lstStyle/>
        <a:p>
          <a:endParaRPr lang="en-US"/>
        </a:p>
      </dgm:t>
    </dgm:pt>
    <dgm:pt modelId="{E18EC471-4A41-4233-BA33-FA0FFA49024A}">
      <dgm:prSet/>
      <dgm:spPr/>
      <dgm:t>
        <a:bodyPr/>
        <a:lstStyle/>
        <a:p>
          <a:r>
            <a:rPr lang="en-US" dirty="0"/>
            <a:t>Proposed zoning: Business General</a:t>
          </a:r>
        </a:p>
      </dgm:t>
    </dgm:pt>
    <dgm:pt modelId="{169573D9-D85E-4765-A461-765E331CB2F4}" type="parTrans" cxnId="{7F8E11AE-A99A-4115-AD4F-E8B40569DA96}">
      <dgm:prSet/>
      <dgm:spPr/>
      <dgm:t>
        <a:bodyPr/>
        <a:lstStyle/>
        <a:p>
          <a:endParaRPr lang="en-US"/>
        </a:p>
      </dgm:t>
    </dgm:pt>
    <dgm:pt modelId="{CFAAE8D4-C830-464E-80B8-DABF64E0E821}" type="sibTrans" cxnId="{7F8E11AE-A99A-4115-AD4F-E8B40569DA96}">
      <dgm:prSet/>
      <dgm:spPr/>
      <dgm:t>
        <a:bodyPr/>
        <a:lstStyle/>
        <a:p>
          <a:endParaRPr lang="en-US"/>
        </a:p>
      </dgm:t>
    </dgm:pt>
    <dgm:pt modelId="{30EF7FC8-7DD8-4E37-BB98-C27E18FDDA0C}" type="pres">
      <dgm:prSet presAssocID="{23F3B85B-4105-4967-A98C-47FD58EB82DD}" presName="vert0" presStyleCnt="0">
        <dgm:presLayoutVars>
          <dgm:dir/>
          <dgm:animOne val="branch"/>
          <dgm:animLvl val="lvl"/>
        </dgm:presLayoutVars>
      </dgm:prSet>
      <dgm:spPr/>
    </dgm:pt>
    <dgm:pt modelId="{17A43B47-9B4E-4A82-AEFC-1EE5F303691D}" type="pres">
      <dgm:prSet presAssocID="{EB3E19FE-C8E3-4ADE-A540-70BC0F015517}" presName="thickLine" presStyleLbl="alignNode1" presStyleIdx="0" presStyleCnt="6"/>
      <dgm:spPr/>
    </dgm:pt>
    <dgm:pt modelId="{EF327F9A-F838-47E1-A5E8-6190BAAFA267}" type="pres">
      <dgm:prSet presAssocID="{EB3E19FE-C8E3-4ADE-A540-70BC0F015517}" presName="horz1" presStyleCnt="0"/>
      <dgm:spPr/>
    </dgm:pt>
    <dgm:pt modelId="{B8AA3948-B7E2-4BCC-9565-1ABE5B479667}" type="pres">
      <dgm:prSet presAssocID="{EB3E19FE-C8E3-4ADE-A540-70BC0F015517}" presName="tx1" presStyleLbl="revTx" presStyleIdx="0" presStyleCnt="6"/>
      <dgm:spPr/>
    </dgm:pt>
    <dgm:pt modelId="{6A8FA0D7-FD44-4A1E-BAD5-C70366375B3D}" type="pres">
      <dgm:prSet presAssocID="{EB3E19FE-C8E3-4ADE-A540-70BC0F015517}" presName="vert1" presStyleCnt="0"/>
      <dgm:spPr/>
    </dgm:pt>
    <dgm:pt modelId="{8C8756BE-F5F8-467A-84CA-FB93213AFDDE}" type="pres">
      <dgm:prSet presAssocID="{3A2DA846-C19C-4709-AA2E-F52B98C4BD3A}" presName="thickLine" presStyleLbl="alignNode1" presStyleIdx="1" presStyleCnt="6"/>
      <dgm:spPr/>
    </dgm:pt>
    <dgm:pt modelId="{FE6515C0-6480-47C5-8637-AF273D3EEE67}" type="pres">
      <dgm:prSet presAssocID="{3A2DA846-C19C-4709-AA2E-F52B98C4BD3A}" presName="horz1" presStyleCnt="0"/>
      <dgm:spPr/>
    </dgm:pt>
    <dgm:pt modelId="{7861F1A6-D79E-4017-984B-A8AD98CD5914}" type="pres">
      <dgm:prSet presAssocID="{3A2DA846-C19C-4709-AA2E-F52B98C4BD3A}" presName="tx1" presStyleLbl="revTx" presStyleIdx="1" presStyleCnt="6"/>
      <dgm:spPr/>
    </dgm:pt>
    <dgm:pt modelId="{3D65EB51-0A48-4FD7-AEF2-29401F7C893B}" type="pres">
      <dgm:prSet presAssocID="{3A2DA846-C19C-4709-AA2E-F52B98C4BD3A}" presName="vert1" presStyleCnt="0"/>
      <dgm:spPr/>
    </dgm:pt>
    <dgm:pt modelId="{872E53D6-6DDC-46D3-9655-DB7AF6AFFE47}" type="pres">
      <dgm:prSet presAssocID="{7CEB4C8D-2535-4AD1-B403-64627F105A73}" presName="thickLine" presStyleLbl="alignNode1" presStyleIdx="2" presStyleCnt="6"/>
      <dgm:spPr/>
    </dgm:pt>
    <dgm:pt modelId="{15D195F6-A87B-4BF7-9FBD-5824619FB3B1}" type="pres">
      <dgm:prSet presAssocID="{7CEB4C8D-2535-4AD1-B403-64627F105A73}" presName="horz1" presStyleCnt="0"/>
      <dgm:spPr/>
    </dgm:pt>
    <dgm:pt modelId="{9DAC718D-F80A-4ABF-8807-0B96D3A58614}" type="pres">
      <dgm:prSet presAssocID="{7CEB4C8D-2535-4AD1-B403-64627F105A73}" presName="tx1" presStyleLbl="revTx" presStyleIdx="2" presStyleCnt="6"/>
      <dgm:spPr/>
    </dgm:pt>
    <dgm:pt modelId="{F6FE6195-05E9-4287-98BD-9B1FA6DD9288}" type="pres">
      <dgm:prSet presAssocID="{7CEB4C8D-2535-4AD1-B403-64627F105A73}" presName="vert1" presStyleCnt="0"/>
      <dgm:spPr/>
    </dgm:pt>
    <dgm:pt modelId="{38164BC3-2979-44A1-ADEA-39BCEBB24803}" type="pres">
      <dgm:prSet presAssocID="{70C6305F-06D2-4EE6-AE74-23A8FC46D4DB}" presName="thickLine" presStyleLbl="alignNode1" presStyleIdx="3" presStyleCnt="6"/>
      <dgm:spPr/>
    </dgm:pt>
    <dgm:pt modelId="{46AB2512-18F5-44CA-81D4-7AC9AB5F4CFC}" type="pres">
      <dgm:prSet presAssocID="{70C6305F-06D2-4EE6-AE74-23A8FC46D4DB}" presName="horz1" presStyleCnt="0"/>
      <dgm:spPr/>
    </dgm:pt>
    <dgm:pt modelId="{167E12D5-7B97-4A15-9105-F227E85184A1}" type="pres">
      <dgm:prSet presAssocID="{70C6305F-06D2-4EE6-AE74-23A8FC46D4DB}" presName="tx1" presStyleLbl="revTx" presStyleIdx="3" presStyleCnt="6"/>
      <dgm:spPr/>
    </dgm:pt>
    <dgm:pt modelId="{13B6989F-F6FB-4B2F-9674-ADD2C0208B40}" type="pres">
      <dgm:prSet presAssocID="{70C6305F-06D2-4EE6-AE74-23A8FC46D4DB}" presName="vert1" presStyleCnt="0"/>
      <dgm:spPr/>
    </dgm:pt>
    <dgm:pt modelId="{C4E204A5-9390-4E33-B554-71EDF6843A71}" type="pres">
      <dgm:prSet presAssocID="{32B35B3B-DB34-4C3B-A815-41C6EDA6C0BD}" presName="thickLine" presStyleLbl="alignNode1" presStyleIdx="4" presStyleCnt="6"/>
      <dgm:spPr/>
    </dgm:pt>
    <dgm:pt modelId="{476CADA9-D51B-4C7F-85A2-BFFF59A21E87}" type="pres">
      <dgm:prSet presAssocID="{32B35B3B-DB34-4C3B-A815-41C6EDA6C0BD}" presName="horz1" presStyleCnt="0"/>
      <dgm:spPr/>
    </dgm:pt>
    <dgm:pt modelId="{5DF04E5C-8704-4664-8849-CFE8256C8B88}" type="pres">
      <dgm:prSet presAssocID="{32B35B3B-DB34-4C3B-A815-41C6EDA6C0BD}" presName="tx1" presStyleLbl="revTx" presStyleIdx="4" presStyleCnt="6"/>
      <dgm:spPr/>
    </dgm:pt>
    <dgm:pt modelId="{E19EE23B-A0C6-440D-B15C-C41AAA7AB3F0}" type="pres">
      <dgm:prSet presAssocID="{32B35B3B-DB34-4C3B-A815-41C6EDA6C0BD}" presName="vert1" presStyleCnt="0"/>
      <dgm:spPr/>
    </dgm:pt>
    <dgm:pt modelId="{8D9F4944-A8BC-4FCB-84F0-CCE778BDE92D}" type="pres">
      <dgm:prSet presAssocID="{E18EC471-4A41-4233-BA33-FA0FFA49024A}" presName="thickLine" presStyleLbl="alignNode1" presStyleIdx="5" presStyleCnt="6"/>
      <dgm:spPr/>
    </dgm:pt>
    <dgm:pt modelId="{0C46738C-255B-418C-8378-7E28DEB11631}" type="pres">
      <dgm:prSet presAssocID="{E18EC471-4A41-4233-BA33-FA0FFA49024A}" presName="horz1" presStyleCnt="0"/>
      <dgm:spPr/>
    </dgm:pt>
    <dgm:pt modelId="{F6376809-AEF7-4083-BBFE-A72EE9464F85}" type="pres">
      <dgm:prSet presAssocID="{E18EC471-4A41-4233-BA33-FA0FFA49024A}" presName="tx1" presStyleLbl="revTx" presStyleIdx="5" presStyleCnt="6"/>
      <dgm:spPr/>
    </dgm:pt>
    <dgm:pt modelId="{2B736F4F-C03F-4800-80A9-2B2699654A64}" type="pres">
      <dgm:prSet presAssocID="{E18EC471-4A41-4233-BA33-FA0FFA49024A}" presName="vert1" presStyleCnt="0"/>
      <dgm:spPr/>
    </dgm:pt>
  </dgm:ptLst>
  <dgm:cxnLst>
    <dgm:cxn modelId="{089B481B-AB8D-46C3-9917-5C5281D51E73}" type="presOf" srcId="{E18EC471-4A41-4233-BA33-FA0FFA49024A}" destId="{F6376809-AEF7-4083-BBFE-A72EE9464F85}" srcOrd="0" destOrd="0" presId="urn:microsoft.com/office/officeart/2008/layout/LinedList"/>
    <dgm:cxn modelId="{4865AD30-5555-48AB-B3C3-46BF22A57095}" srcId="{23F3B85B-4105-4967-A98C-47FD58EB82DD}" destId="{70C6305F-06D2-4EE6-AE74-23A8FC46D4DB}" srcOrd="3" destOrd="0" parTransId="{B0280124-84BD-4E2A-A8BF-48A98F451B26}" sibTransId="{2EF5B3AF-1B7A-49A9-9CB6-9D84407B27C2}"/>
    <dgm:cxn modelId="{1D82B03D-8BFC-4543-8E65-A30DB7625C36}" type="presOf" srcId="{7CEB4C8D-2535-4AD1-B403-64627F105A73}" destId="{9DAC718D-F80A-4ABF-8807-0B96D3A58614}" srcOrd="0" destOrd="0" presId="urn:microsoft.com/office/officeart/2008/layout/LinedList"/>
    <dgm:cxn modelId="{60EAE167-A3ED-4F99-A710-675D6A65A935}" srcId="{23F3B85B-4105-4967-A98C-47FD58EB82DD}" destId="{3A2DA846-C19C-4709-AA2E-F52B98C4BD3A}" srcOrd="1" destOrd="0" parTransId="{988078A1-4017-4230-A905-D6B2D25DF800}" sibTransId="{A85643F6-0423-4B37-AF72-C70ED74F9995}"/>
    <dgm:cxn modelId="{8745E367-AB88-426A-82D5-9303254B604E}" type="presOf" srcId="{3A2DA846-C19C-4709-AA2E-F52B98C4BD3A}" destId="{7861F1A6-D79E-4017-984B-A8AD98CD5914}" srcOrd="0" destOrd="0" presId="urn:microsoft.com/office/officeart/2008/layout/LinedList"/>
    <dgm:cxn modelId="{DA14057C-3DCE-481F-AC82-3A8E96C305C0}" type="presOf" srcId="{70C6305F-06D2-4EE6-AE74-23A8FC46D4DB}" destId="{167E12D5-7B97-4A15-9105-F227E85184A1}" srcOrd="0" destOrd="0" presId="urn:microsoft.com/office/officeart/2008/layout/LinedList"/>
    <dgm:cxn modelId="{8A40047E-DECF-45AF-95DB-4F1EC80EC641}" type="presOf" srcId="{23F3B85B-4105-4967-A98C-47FD58EB82DD}" destId="{30EF7FC8-7DD8-4E37-BB98-C27E18FDDA0C}" srcOrd="0" destOrd="0" presId="urn:microsoft.com/office/officeart/2008/layout/LinedList"/>
    <dgm:cxn modelId="{E60C3B8C-2FEE-4E8D-BFD5-EEDC7E9C9788}" srcId="{23F3B85B-4105-4967-A98C-47FD58EB82DD}" destId="{7CEB4C8D-2535-4AD1-B403-64627F105A73}" srcOrd="2" destOrd="0" parTransId="{43C26D05-008E-410E-AC63-102295611483}" sibTransId="{E1007DB2-D033-4AFD-B18A-1FA7656EDF27}"/>
    <dgm:cxn modelId="{2BBDC3A9-2586-43E3-9749-C3417F80A53F}" srcId="{23F3B85B-4105-4967-A98C-47FD58EB82DD}" destId="{EB3E19FE-C8E3-4ADE-A540-70BC0F015517}" srcOrd="0" destOrd="0" parTransId="{3EF574BE-CACA-4457-962E-2D78C973AAFF}" sibTransId="{14FCB84D-C746-47DA-BEC3-D4416510A073}"/>
    <dgm:cxn modelId="{7F8E11AE-A99A-4115-AD4F-E8B40569DA96}" srcId="{23F3B85B-4105-4967-A98C-47FD58EB82DD}" destId="{E18EC471-4A41-4233-BA33-FA0FFA49024A}" srcOrd="5" destOrd="0" parTransId="{169573D9-D85E-4765-A461-765E331CB2F4}" sibTransId="{CFAAE8D4-C830-464E-80B8-DABF64E0E821}"/>
    <dgm:cxn modelId="{74F64ED6-3F28-4CBD-8CE9-DACF1237A98B}" srcId="{23F3B85B-4105-4967-A98C-47FD58EB82DD}" destId="{32B35B3B-DB34-4C3B-A815-41C6EDA6C0BD}" srcOrd="4" destOrd="0" parTransId="{A6EB39DE-8410-4F50-8EC7-5E4A33C22FA7}" sibTransId="{C4EA7F49-C09E-4554-B43D-94D1D79809A2}"/>
    <dgm:cxn modelId="{EEE14CE2-6DE8-4B9B-8BFF-B91FD5EA14D2}" type="presOf" srcId="{32B35B3B-DB34-4C3B-A815-41C6EDA6C0BD}" destId="{5DF04E5C-8704-4664-8849-CFE8256C8B88}" srcOrd="0" destOrd="0" presId="urn:microsoft.com/office/officeart/2008/layout/LinedList"/>
    <dgm:cxn modelId="{017EEDF7-EAFE-4584-9EA0-AD9147F2CFA4}" type="presOf" srcId="{EB3E19FE-C8E3-4ADE-A540-70BC0F015517}" destId="{B8AA3948-B7E2-4BCC-9565-1ABE5B479667}" srcOrd="0" destOrd="0" presId="urn:microsoft.com/office/officeart/2008/layout/LinedList"/>
    <dgm:cxn modelId="{AA702AA8-DFDB-41C8-9E49-853727A8A25A}" type="presParOf" srcId="{30EF7FC8-7DD8-4E37-BB98-C27E18FDDA0C}" destId="{17A43B47-9B4E-4A82-AEFC-1EE5F303691D}" srcOrd="0" destOrd="0" presId="urn:microsoft.com/office/officeart/2008/layout/LinedList"/>
    <dgm:cxn modelId="{4A1D43F2-DC9D-47F4-82CD-6CA92307639D}" type="presParOf" srcId="{30EF7FC8-7DD8-4E37-BB98-C27E18FDDA0C}" destId="{EF327F9A-F838-47E1-A5E8-6190BAAFA267}" srcOrd="1" destOrd="0" presId="urn:microsoft.com/office/officeart/2008/layout/LinedList"/>
    <dgm:cxn modelId="{76E79B57-41C8-42A4-AF72-EFB4600C76E0}" type="presParOf" srcId="{EF327F9A-F838-47E1-A5E8-6190BAAFA267}" destId="{B8AA3948-B7E2-4BCC-9565-1ABE5B479667}" srcOrd="0" destOrd="0" presId="urn:microsoft.com/office/officeart/2008/layout/LinedList"/>
    <dgm:cxn modelId="{97855660-992F-4117-8B02-E81A2240A5D8}" type="presParOf" srcId="{EF327F9A-F838-47E1-A5E8-6190BAAFA267}" destId="{6A8FA0D7-FD44-4A1E-BAD5-C70366375B3D}" srcOrd="1" destOrd="0" presId="urn:microsoft.com/office/officeart/2008/layout/LinedList"/>
    <dgm:cxn modelId="{2337F46F-F25B-430D-B950-BE8ED16B28B1}" type="presParOf" srcId="{30EF7FC8-7DD8-4E37-BB98-C27E18FDDA0C}" destId="{8C8756BE-F5F8-467A-84CA-FB93213AFDDE}" srcOrd="2" destOrd="0" presId="urn:microsoft.com/office/officeart/2008/layout/LinedList"/>
    <dgm:cxn modelId="{AA60D39C-D03D-451E-A296-D734EC452F3E}" type="presParOf" srcId="{30EF7FC8-7DD8-4E37-BB98-C27E18FDDA0C}" destId="{FE6515C0-6480-47C5-8637-AF273D3EEE67}" srcOrd="3" destOrd="0" presId="urn:microsoft.com/office/officeart/2008/layout/LinedList"/>
    <dgm:cxn modelId="{C6E81B23-C79A-47E0-A54B-0DC07D842721}" type="presParOf" srcId="{FE6515C0-6480-47C5-8637-AF273D3EEE67}" destId="{7861F1A6-D79E-4017-984B-A8AD98CD5914}" srcOrd="0" destOrd="0" presId="urn:microsoft.com/office/officeart/2008/layout/LinedList"/>
    <dgm:cxn modelId="{9739852C-8882-49C5-A83A-815643A289C2}" type="presParOf" srcId="{FE6515C0-6480-47C5-8637-AF273D3EEE67}" destId="{3D65EB51-0A48-4FD7-AEF2-29401F7C893B}" srcOrd="1" destOrd="0" presId="urn:microsoft.com/office/officeart/2008/layout/LinedList"/>
    <dgm:cxn modelId="{C8FBC4EA-158D-46F4-B292-546E025869A9}" type="presParOf" srcId="{30EF7FC8-7DD8-4E37-BB98-C27E18FDDA0C}" destId="{872E53D6-6DDC-46D3-9655-DB7AF6AFFE47}" srcOrd="4" destOrd="0" presId="urn:microsoft.com/office/officeart/2008/layout/LinedList"/>
    <dgm:cxn modelId="{76F3F876-167D-4546-AD50-288CDAE54F0E}" type="presParOf" srcId="{30EF7FC8-7DD8-4E37-BB98-C27E18FDDA0C}" destId="{15D195F6-A87B-4BF7-9FBD-5824619FB3B1}" srcOrd="5" destOrd="0" presId="urn:microsoft.com/office/officeart/2008/layout/LinedList"/>
    <dgm:cxn modelId="{F707C826-AC2D-4597-9726-35F8E438D9D2}" type="presParOf" srcId="{15D195F6-A87B-4BF7-9FBD-5824619FB3B1}" destId="{9DAC718D-F80A-4ABF-8807-0B96D3A58614}" srcOrd="0" destOrd="0" presId="urn:microsoft.com/office/officeart/2008/layout/LinedList"/>
    <dgm:cxn modelId="{10A55612-F752-4743-A780-FB75E347A601}" type="presParOf" srcId="{15D195F6-A87B-4BF7-9FBD-5824619FB3B1}" destId="{F6FE6195-05E9-4287-98BD-9B1FA6DD9288}" srcOrd="1" destOrd="0" presId="urn:microsoft.com/office/officeart/2008/layout/LinedList"/>
    <dgm:cxn modelId="{75B0CFBA-6E44-49C9-90A5-BCB989D3A4B9}" type="presParOf" srcId="{30EF7FC8-7DD8-4E37-BB98-C27E18FDDA0C}" destId="{38164BC3-2979-44A1-ADEA-39BCEBB24803}" srcOrd="6" destOrd="0" presId="urn:microsoft.com/office/officeart/2008/layout/LinedList"/>
    <dgm:cxn modelId="{2A8E8C15-A319-4377-995B-5FFD70839596}" type="presParOf" srcId="{30EF7FC8-7DD8-4E37-BB98-C27E18FDDA0C}" destId="{46AB2512-18F5-44CA-81D4-7AC9AB5F4CFC}" srcOrd="7" destOrd="0" presId="urn:microsoft.com/office/officeart/2008/layout/LinedList"/>
    <dgm:cxn modelId="{5E58A7D3-C656-42F8-87F6-BED313936D14}" type="presParOf" srcId="{46AB2512-18F5-44CA-81D4-7AC9AB5F4CFC}" destId="{167E12D5-7B97-4A15-9105-F227E85184A1}" srcOrd="0" destOrd="0" presId="urn:microsoft.com/office/officeart/2008/layout/LinedList"/>
    <dgm:cxn modelId="{E0082197-50AF-410F-8F21-9741AAB9A4AC}" type="presParOf" srcId="{46AB2512-18F5-44CA-81D4-7AC9AB5F4CFC}" destId="{13B6989F-F6FB-4B2F-9674-ADD2C0208B40}" srcOrd="1" destOrd="0" presId="urn:microsoft.com/office/officeart/2008/layout/LinedList"/>
    <dgm:cxn modelId="{588629F8-6775-4A8B-8A6A-72209835FE22}" type="presParOf" srcId="{30EF7FC8-7DD8-4E37-BB98-C27E18FDDA0C}" destId="{C4E204A5-9390-4E33-B554-71EDF6843A71}" srcOrd="8" destOrd="0" presId="urn:microsoft.com/office/officeart/2008/layout/LinedList"/>
    <dgm:cxn modelId="{5FC4DE45-5F09-4F4A-B83E-5D1AFA910B60}" type="presParOf" srcId="{30EF7FC8-7DD8-4E37-BB98-C27E18FDDA0C}" destId="{476CADA9-D51B-4C7F-85A2-BFFF59A21E87}" srcOrd="9" destOrd="0" presId="urn:microsoft.com/office/officeart/2008/layout/LinedList"/>
    <dgm:cxn modelId="{648FCB84-0A03-43EC-9D1D-9025FDC65A37}" type="presParOf" srcId="{476CADA9-D51B-4C7F-85A2-BFFF59A21E87}" destId="{5DF04E5C-8704-4664-8849-CFE8256C8B88}" srcOrd="0" destOrd="0" presId="urn:microsoft.com/office/officeart/2008/layout/LinedList"/>
    <dgm:cxn modelId="{9179D0DC-5B14-4535-90C4-333479638912}" type="presParOf" srcId="{476CADA9-D51B-4C7F-85A2-BFFF59A21E87}" destId="{E19EE23B-A0C6-440D-B15C-C41AAA7AB3F0}" srcOrd="1" destOrd="0" presId="urn:microsoft.com/office/officeart/2008/layout/LinedList"/>
    <dgm:cxn modelId="{1FB93392-8156-4089-B5AD-0EA2ED77615B}" type="presParOf" srcId="{30EF7FC8-7DD8-4E37-BB98-C27E18FDDA0C}" destId="{8D9F4944-A8BC-4FCB-84F0-CCE778BDE92D}" srcOrd="10" destOrd="0" presId="urn:microsoft.com/office/officeart/2008/layout/LinedList"/>
    <dgm:cxn modelId="{A6D7DF12-21B3-45B6-A983-6C20410B9796}" type="presParOf" srcId="{30EF7FC8-7DD8-4E37-BB98-C27E18FDDA0C}" destId="{0C46738C-255B-418C-8378-7E28DEB11631}" srcOrd="11" destOrd="0" presId="urn:microsoft.com/office/officeart/2008/layout/LinedList"/>
    <dgm:cxn modelId="{C200FCA4-DD90-498A-8531-697DC63936A0}" type="presParOf" srcId="{0C46738C-255B-418C-8378-7E28DEB11631}" destId="{F6376809-AEF7-4083-BBFE-A72EE9464F85}" srcOrd="0" destOrd="0" presId="urn:microsoft.com/office/officeart/2008/layout/LinedList"/>
    <dgm:cxn modelId="{18A0A330-849C-4773-93EE-23E3D5917788}" type="presParOf" srcId="{0C46738C-255B-418C-8378-7E28DEB11631}" destId="{2B736F4F-C03F-4800-80A9-2B2699654A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366EAC-4952-497D-BB65-99C6806441E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161A8BE-EE57-47D4-A05D-2A983B5BE532}">
      <dgm:prSet phldrT="[Text]"/>
      <dgm:spPr/>
      <dgm:t>
        <a:bodyPr/>
        <a:lstStyle/>
        <a:p>
          <a:r>
            <a:rPr lang="en-US" dirty="0"/>
            <a:t>Rental Housing Tax Credit Application:  </a:t>
          </a:r>
          <a:r>
            <a:rPr lang="en-US" b="1" dirty="0"/>
            <a:t>July 3</a:t>
          </a:r>
          <a:r>
            <a:rPr lang="en-US" b="1" baseline="30000" dirty="0"/>
            <a:t>rd</a:t>
          </a:r>
          <a:r>
            <a:rPr lang="en-US" b="1" dirty="0"/>
            <a:t> </a:t>
          </a:r>
        </a:p>
      </dgm:t>
    </dgm:pt>
    <dgm:pt modelId="{92A3D9F1-2AE0-4829-BE97-2B7F9374E1CA}" type="parTrans" cxnId="{D76627C5-957C-4261-B2E7-5CC755A5842F}">
      <dgm:prSet/>
      <dgm:spPr/>
      <dgm:t>
        <a:bodyPr/>
        <a:lstStyle/>
        <a:p>
          <a:endParaRPr lang="en-US"/>
        </a:p>
      </dgm:t>
    </dgm:pt>
    <dgm:pt modelId="{70D69E98-AF6A-4625-B3BC-02CB8EC74C34}" type="sibTrans" cxnId="{D76627C5-957C-4261-B2E7-5CC755A5842F}">
      <dgm:prSet/>
      <dgm:spPr/>
      <dgm:t>
        <a:bodyPr/>
        <a:lstStyle/>
        <a:p>
          <a:endParaRPr lang="en-US"/>
        </a:p>
      </dgm:t>
    </dgm:pt>
    <dgm:pt modelId="{B22C78F6-F3CA-4FB8-9821-7C2F8F42FEFF}">
      <dgm:prSet phldrT="[Text]"/>
      <dgm:spPr/>
      <dgm:t>
        <a:bodyPr/>
        <a:lstStyle/>
        <a:p>
          <a:r>
            <a:rPr lang="en-US" dirty="0"/>
            <a:t>Awards Announced: </a:t>
          </a:r>
          <a:r>
            <a:rPr lang="en-US" b="1" dirty="0"/>
            <a:t>November 2023</a:t>
          </a:r>
        </a:p>
      </dgm:t>
    </dgm:pt>
    <dgm:pt modelId="{5A96851F-3EF9-4A84-8306-9632BC76D76F}" type="parTrans" cxnId="{E5E7511D-16CF-4FC2-9E50-B2E5ECED6392}">
      <dgm:prSet/>
      <dgm:spPr/>
      <dgm:t>
        <a:bodyPr/>
        <a:lstStyle/>
        <a:p>
          <a:endParaRPr lang="en-US"/>
        </a:p>
      </dgm:t>
    </dgm:pt>
    <dgm:pt modelId="{3861278E-D619-47CF-B8C8-04E2164D4AE3}" type="sibTrans" cxnId="{E5E7511D-16CF-4FC2-9E50-B2E5ECED6392}">
      <dgm:prSet/>
      <dgm:spPr/>
      <dgm:t>
        <a:bodyPr/>
        <a:lstStyle/>
        <a:p>
          <a:endParaRPr lang="en-US"/>
        </a:p>
      </dgm:t>
    </dgm:pt>
    <dgm:pt modelId="{74F8B5CA-C808-49BA-81E0-D7C5324CD24B}">
      <dgm:prSet phldrT="[Text]"/>
      <dgm:spPr/>
      <dgm:t>
        <a:bodyPr/>
        <a:lstStyle/>
        <a:p>
          <a:r>
            <a:rPr lang="en-US" dirty="0"/>
            <a:t>Construction Begins: </a:t>
          </a:r>
          <a:r>
            <a:rPr lang="en-US" b="1" dirty="0"/>
            <a:t>Spring/Summer 2024</a:t>
          </a:r>
        </a:p>
      </dgm:t>
    </dgm:pt>
    <dgm:pt modelId="{1D966937-0C9D-41E7-83D6-6CBE1BED2100}" type="parTrans" cxnId="{0D15D321-4203-410C-8F31-57F177935E97}">
      <dgm:prSet/>
      <dgm:spPr/>
      <dgm:t>
        <a:bodyPr/>
        <a:lstStyle/>
        <a:p>
          <a:endParaRPr lang="en-US"/>
        </a:p>
      </dgm:t>
    </dgm:pt>
    <dgm:pt modelId="{A827AE01-221E-4D53-A5A0-B7A3E95EC2AA}" type="sibTrans" cxnId="{0D15D321-4203-410C-8F31-57F177935E97}">
      <dgm:prSet/>
      <dgm:spPr/>
      <dgm:t>
        <a:bodyPr/>
        <a:lstStyle/>
        <a:p>
          <a:endParaRPr lang="en-US"/>
        </a:p>
      </dgm:t>
    </dgm:pt>
    <dgm:pt modelId="{70A27BD5-13FA-49CD-93B3-9F69D03CDA7A}">
      <dgm:prSet phldrT="[Text]"/>
      <dgm:spPr/>
      <dgm:t>
        <a:bodyPr/>
        <a:lstStyle/>
        <a:p>
          <a:r>
            <a:rPr lang="en-US" dirty="0"/>
            <a:t>Construction Ends: </a:t>
          </a:r>
          <a:r>
            <a:rPr lang="en-US" b="1" dirty="0"/>
            <a:t>Fall 2025</a:t>
          </a:r>
        </a:p>
      </dgm:t>
    </dgm:pt>
    <dgm:pt modelId="{1C0A6D84-1F03-412D-8663-2D9088F0E64A}" type="parTrans" cxnId="{4583BD82-E1E5-49C5-9111-25B9E279F684}">
      <dgm:prSet/>
      <dgm:spPr/>
      <dgm:t>
        <a:bodyPr/>
        <a:lstStyle/>
        <a:p>
          <a:endParaRPr lang="en-US"/>
        </a:p>
      </dgm:t>
    </dgm:pt>
    <dgm:pt modelId="{22D08F89-5FE5-49BF-A40E-F6B5640B14A9}" type="sibTrans" cxnId="{4583BD82-E1E5-49C5-9111-25B9E279F684}">
      <dgm:prSet/>
      <dgm:spPr/>
      <dgm:t>
        <a:bodyPr/>
        <a:lstStyle/>
        <a:p>
          <a:endParaRPr lang="en-US"/>
        </a:p>
      </dgm:t>
    </dgm:pt>
    <dgm:pt modelId="{D90DC6B8-3048-4B2B-893E-DAA2AD5C60BB}" type="pres">
      <dgm:prSet presAssocID="{9C366EAC-4952-497D-BB65-99C6806441E3}" presName="CompostProcess" presStyleCnt="0">
        <dgm:presLayoutVars>
          <dgm:dir/>
          <dgm:resizeHandles val="exact"/>
        </dgm:presLayoutVars>
      </dgm:prSet>
      <dgm:spPr/>
    </dgm:pt>
    <dgm:pt modelId="{E92C2D2A-44BF-409A-9A11-168E1041FC92}" type="pres">
      <dgm:prSet presAssocID="{9C366EAC-4952-497D-BB65-99C6806441E3}" presName="arrow" presStyleLbl="bgShp" presStyleIdx="0" presStyleCnt="1"/>
      <dgm:spPr/>
    </dgm:pt>
    <dgm:pt modelId="{32FE0842-8AA1-404D-8E5E-30D662246684}" type="pres">
      <dgm:prSet presAssocID="{9C366EAC-4952-497D-BB65-99C6806441E3}" presName="linearProcess" presStyleCnt="0"/>
      <dgm:spPr/>
    </dgm:pt>
    <dgm:pt modelId="{2FD73363-4781-4F74-BB66-277C95AF9E6B}" type="pres">
      <dgm:prSet presAssocID="{2161A8BE-EE57-47D4-A05D-2A983B5BE532}" presName="textNode" presStyleLbl="node1" presStyleIdx="0" presStyleCnt="4">
        <dgm:presLayoutVars>
          <dgm:bulletEnabled val="1"/>
        </dgm:presLayoutVars>
      </dgm:prSet>
      <dgm:spPr/>
    </dgm:pt>
    <dgm:pt modelId="{E8513136-04E0-442D-973D-0101F4F32D4C}" type="pres">
      <dgm:prSet presAssocID="{70D69E98-AF6A-4625-B3BC-02CB8EC74C34}" presName="sibTrans" presStyleCnt="0"/>
      <dgm:spPr/>
    </dgm:pt>
    <dgm:pt modelId="{C2AB32E2-623B-4810-BB9B-F61EB0BA14B1}" type="pres">
      <dgm:prSet presAssocID="{B22C78F6-F3CA-4FB8-9821-7C2F8F42FEFF}" presName="textNode" presStyleLbl="node1" presStyleIdx="1" presStyleCnt="4">
        <dgm:presLayoutVars>
          <dgm:bulletEnabled val="1"/>
        </dgm:presLayoutVars>
      </dgm:prSet>
      <dgm:spPr/>
    </dgm:pt>
    <dgm:pt modelId="{9B117E47-A9BD-4A7A-98E4-00C45BA6AB82}" type="pres">
      <dgm:prSet presAssocID="{3861278E-D619-47CF-B8C8-04E2164D4AE3}" presName="sibTrans" presStyleCnt="0"/>
      <dgm:spPr/>
    </dgm:pt>
    <dgm:pt modelId="{B829B54F-7276-4E64-98B1-3BEDFA4F0EB1}" type="pres">
      <dgm:prSet presAssocID="{74F8B5CA-C808-49BA-81E0-D7C5324CD24B}" presName="textNode" presStyleLbl="node1" presStyleIdx="2" presStyleCnt="4">
        <dgm:presLayoutVars>
          <dgm:bulletEnabled val="1"/>
        </dgm:presLayoutVars>
      </dgm:prSet>
      <dgm:spPr/>
    </dgm:pt>
    <dgm:pt modelId="{DC47CC6C-8055-4599-8A3C-4B1DF96A266A}" type="pres">
      <dgm:prSet presAssocID="{A827AE01-221E-4D53-A5A0-B7A3E95EC2AA}" presName="sibTrans" presStyleCnt="0"/>
      <dgm:spPr/>
    </dgm:pt>
    <dgm:pt modelId="{7BD1D389-6EBF-4330-AB61-2F89D7C93B3A}" type="pres">
      <dgm:prSet presAssocID="{70A27BD5-13FA-49CD-93B3-9F69D03CDA7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E9268F09-52F8-402D-A351-FC3E793B09CC}" type="presOf" srcId="{B22C78F6-F3CA-4FB8-9821-7C2F8F42FEFF}" destId="{C2AB32E2-623B-4810-BB9B-F61EB0BA14B1}" srcOrd="0" destOrd="0" presId="urn:microsoft.com/office/officeart/2005/8/layout/hProcess9"/>
    <dgm:cxn modelId="{E5E7511D-16CF-4FC2-9E50-B2E5ECED6392}" srcId="{9C366EAC-4952-497D-BB65-99C6806441E3}" destId="{B22C78F6-F3CA-4FB8-9821-7C2F8F42FEFF}" srcOrd="1" destOrd="0" parTransId="{5A96851F-3EF9-4A84-8306-9632BC76D76F}" sibTransId="{3861278E-D619-47CF-B8C8-04E2164D4AE3}"/>
    <dgm:cxn modelId="{0D15D321-4203-410C-8F31-57F177935E97}" srcId="{9C366EAC-4952-497D-BB65-99C6806441E3}" destId="{74F8B5CA-C808-49BA-81E0-D7C5324CD24B}" srcOrd="2" destOrd="0" parTransId="{1D966937-0C9D-41E7-83D6-6CBE1BED2100}" sibTransId="{A827AE01-221E-4D53-A5A0-B7A3E95EC2AA}"/>
    <dgm:cxn modelId="{600E2864-9AB0-446E-9FC8-A20548749116}" type="presOf" srcId="{74F8B5CA-C808-49BA-81E0-D7C5324CD24B}" destId="{B829B54F-7276-4E64-98B1-3BEDFA4F0EB1}" srcOrd="0" destOrd="0" presId="urn:microsoft.com/office/officeart/2005/8/layout/hProcess9"/>
    <dgm:cxn modelId="{3C394645-A2EE-40EB-A119-AB27CAB4648E}" type="presOf" srcId="{9C366EAC-4952-497D-BB65-99C6806441E3}" destId="{D90DC6B8-3048-4B2B-893E-DAA2AD5C60BB}" srcOrd="0" destOrd="0" presId="urn:microsoft.com/office/officeart/2005/8/layout/hProcess9"/>
    <dgm:cxn modelId="{751B5555-CAFD-4626-8106-0DFB355796CA}" type="presOf" srcId="{70A27BD5-13FA-49CD-93B3-9F69D03CDA7A}" destId="{7BD1D389-6EBF-4330-AB61-2F89D7C93B3A}" srcOrd="0" destOrd="0" presId="urn:microsoft.com/office/officeart/2005/8/layout/hProcess9"/>
    <dgm:cxn modelId="{4583BD82-E1E5-49C5-9111-25B9E279F684}" srcId="{9C366EAC-4952-497D-BB65-99C6806441E3}" destId="{70A27BD5-13FA-49CD-93B3-9F69D03CDA7A}" srcOrd="3" destOrd="0" parTransId="{1C0A6D84-1F03-412D-8663-2D9088F0E64A}" sibTransId="{22D08F89-5FE5-49BF-A40E-F6B5640B14A9}"/>
    <dgm:cxn modelId="{D68EA79C-77A3-4A22-A767-09BE42497B5E}" type="presOf" srcId="{2161A8BE-EE57-47D4-A05D-2A983B5BE532}" destId="{2FD73363-4781-4F74-BB66-277C95AF9E6B}" srcOrd="0" destOrd="0" presId="urn:microsoft.com/office/officeart/2005/8/layout/hProcess9"/>
    <dgm:cxn modelId="{D76627C5-957C-4261-B2E7-5CC755A5842F}" srcId="{9C366EAC-4952-497D-BB65-99C6806441E3}" destId="{2161A8BE-EE57-47D4-A05D-2A983B5BE532}" srcOrd="0" destOrd="0" parTransId="{92A3D9F1-2AE0-4829-BE97-2B7F9374E1CA}" sibTransId="{70D69E98-AF6A-4625-B3BC-02CB8EC74C34}"/>
    <dgm:cxn modelId="{F1B7B5F7-1DE5-474F-9904-532A0DDCC410}" type="presParOf" srcId="{D90DC6B8-3048-4B2B-893E-DAA2AD5C60BB}" destId="{E92C2D2A-44BF-409A-9A11-168E1041FC92}" srcOrd="0" destOrd="0" presId="urn:microsoft.com/office/officeart/2005/8/layout/hProcess9"/>
    <dgm:cxn modelId="{27B7B32E-6BA3-4120-9F4C-D1FB8F18B30C}" type="presParOf" srcId="{D90DC6B8-3048-4B2B-893E-DAA2AD5C60BB}" destId="{32FE0842-8AA1-404D-8E5E-30D662246684}" srcOrd="1" destOrd="0" presId="urn:microsoft.com/office/officeart/2005/8/layout/hProcess9"/>
    <dgm:cxn modelId="{D59D5EF2-7806-4D5D-97FF-62F86CF1A750}" type="presParOf" srcId="{32FE0842-8AA1-404D-8E5E-30D662246684}" destId="{2FD73363-4781-4F74-BB66-277C95AF9E6B}" srcOrd="0" destOrd="0" presId="urn:microsoft.com/office/officeart/2005/8/layout/hProcess9"/>
    <dgm:cxn modelId="{D4389761-473A-4AD7-9B06-0C5E8C18D786}" type="presParOf" srcId="{32FE0842-8AA1-404D-8E5E-30D662246684}" destId="{E8513136-04E0-442D-973D-0101F4F32D4C}" srcOrd="1" destOrd="0" presId="urn:microsoft.com/office/officeart/2005/8/layout/hProcess9"/>
    <dgm:cxn modelId="{E5065B16-82C7-4BBB-B6F4-A7159E2263D2}" type="presParOf" srcId="{32FE0842-8AA1-404D-8E5E-30D662246684}" destId="{C2AB32E2-623B-4810-BB9B-F61EB0BA14B1}" srcOrd="2" destOrd="0" presId="urn:microsoft.com/office/officeart/2005/8/layout/hProcess9"/>
    <dgm:cxn modelId="{C9DBF228-B24A-4B7C-83D4-5BE74E8859E7}" type="presParOf" srcId="{32FE0842-8AA1-404D-8E5E-30D662246684}" destId="{9B117E47-A9BD-4A7A-98E4-00C45BA6AB82}" srcOrd="3" destOrd="0" presId="urn:microsoft.com/office/officeart/2005/8/layout/hProcess9"/>
    <dgm:cxn modelId="{AF89048D-EA2D-48D8-AE3A-026A7BF0704D}" type="presParOf" srcId="{32FE0842-8AA1-404D-8E5E-30D662246684}" destId="{B829B54F-7276-4E64-98B1-3BEDFA4F0EB1}" srcOrd="4" destOrd="0" presId="urn:microsoft.com/office/officeart/2005/8/layout/hProcess9"/>
    <dgm:cxn modelId="{2D1DC436-7711-4B04-A2EC-FEF54D8B8497}" type="presParOf" srcId="{32FE0842-8AA1-404D-8E5E-30D662246684}" destId="{DC47CC6C-8055-4599-8A3C-4B1DF96A266A}" srcOrd="5" destOrd="0" presId="urn:microsoft.com/office/officeart/2005/8/layout/hProcess9"/>
    <dgm:cxn modelId="{9A8AF833-DCBA-4ED6-B7D7-1770762DCDD0}" type="presParOf" srcId="{32FE0842-8AA1-404D-8E5E-30D662246684}" destId="{7BD1D389-6EBF-4330-AB61-2F89D7C93B3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9ED69-69E7-4E9E-8B46-5FFDD2A4A1EE}">
      <dsp:nvSpPr>
        <dsp:cNvPr id="0" name=""/>
        <dsp:cNvSpPr/>
      </dsp:nvSpPr>
      <dsp:spPr>
        <a:xfrm>
          <a:off x="0" y="494"/>
          <a:ext cx="44149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521F1-1788-496A-B801-D31796B729D8}">
      <dsp:nvSpPr>
        <dsp:cNvPr id="0" name=""/>
        <dsp:cNvSpPr/>
      </dsp:nvSpPr>
      <dsp:spPr>
        <a:xfrm>
          <a:off x="0" y="494"/>
          <a:ext cx="4414916" cy="578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Based in Indianapolis </a:t>
          </a:r>
        </a:p>
      </dsp:txBody>
      <dsp:txXfrm>
        <a:off x="0" y="494"/>
        <a:ext cx="4414916" cy="578659"/>
      </dsp:txXfrm>
    </dsp:sp>
    <dsp:sp modelId="{38C5EE97-89F8-482E-8141-815467BBB0E4}">
      <dsp:nvSpPr>
        <dsp:cNvPr id="0" name=""/>
        <dsp:cNvSpPr/>
      </dsp:nvSpPr>
      <dsp:spPr>
        <a:xfrm>
          <a:off x="0" y="579153"/>
          <a:ext cx="44149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8AA74-A243-4458-8CF1-D1E44F276F60}">
      <dsp:nvSpPr>
        <dsp:cNvPr id="0" name=""/>
        <dsp:cNvSpPr/>
      </dsp:nvSpPr>
      <dsp:spPr>
        <a:xfrm>
          <a:off x="0" y="579153"/>
          <a:ext cx="4414916" cy="578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Founded in 2007</a:t>
          </a:r>
        </a:p>
      </dsp:txBody>
      <dsp:txXfrm>
        <a:off x="0" y="579153"/>
        <a:ext cx="4414916" cy="578659"/>
      </dsp:txXfrm>
    </dsp:sp>
    <dsp:sp modelId="{6BD7FE98-5081-49B5-A679-DC1AB654FDF7}">
      <dsp:nvSpPr>
        <dsp:cNvPr id="0" name=""/>
        <dsp:cNvSpPr/>
      </dsp:nvSpPr>
      <dsp:spPr>
        <a:xfrm>
          <a:off x="0" y="1157813"/>
          <a:ext cx="44149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AF6F8E-3CE9-41B0-A129-DA27951A638A}">
      <dsp:nvSpPr>
        <dsp:cNvPr id="0" name=""/>
        <dsp:cNvSpPr/>
      </dsp:nvSpPr>
      <dsp:spPr>
        <a:xfrm>
          <a:off x="0" y="1157813"/>
          <a:ext cx="4414916" cy="578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Serve states across the country, but Indiana will always be our home base</a:t>
          </a:r>
        </a:p>
      </dsp:txBody>
      <dsp:txXfrm>
        <a:off x="0" y="1157813"/>
        <a:ext cx="4414916" cy="578659"/>
      </dsp:txXfrm>
    </dsp:sp>
    <dsp:sp modelId="{FEEBF36E-B3BB-4421-BFBB-0F4EC1FECBCE}">
      <dsp:nvSpPr>
        <dsp:cNvPr id="0" name=""/>
        <dsp:cNvSpPr/>
      </dsp:nvSpPr>
      <dsp:spPr>
        <a:xfrm>
          <a:off x="0" y="1736472"/>
          <a:ext cx="44149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7DF385-EE0C-4E20-AAC2-3BACFCCB5B09}">
      <dsp:nvSpPr>
        <dsp:cNvPr id="0" name=""/>
        <dsp:cNvSpPr/>
      </dsp:nvSpPr>
      <dsp:spPr>
        <a:xfrm>
          <a:off x="0" y="1736472"/>
          <a:ext cx="4414916" cy="578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Vertically Integrated</a:t>
          </a:r>
        </a:p>
      </dsp:txBody>
      <dsp:txXfrm>
        <a:off x="0" y="1736472"/>
        <a:ext cx="4414916" cy="578659"/>
      </dsp:txXfrm>
    </dsp:sp>
    <dsp:sp modelId="{5FD0A9FF-5C58-4874-A6FD-7F7F25722F02}">
      <dsp:nvSpPr>
        <dsp:cNvPr id="0" name=""/>
        <dsp:cNvSpPr/>
      </dsp:nvSpPr>
      <dsp:spPr>
        <a:xfrm>
          <a:off x="0" y="2315132"/>
          <a:ext cx="44149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828D6-097F-498F-B2ED-6AB5CE86A67B}">
      <dsp:nvSpPr>
        <dsp:cNvPr id="0" name=""/>
        <dsp:cNvSpPr/>
      </dsp:nvSpPr>
      <dsp:spPr>
        <a:xfrm>
          <a:off x="0" y="2315132"/>
          <a:ext cx="4414916" cy="578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Concept to Stabilization </a:t>
          </a:r>
        </a:p>
      </dsp:txBody>
      <dsp:txXfrm>
        <a:off x="0" y="2315132"/>
        <a:ext cx="4414916" cy="578659"/>
      </dsp:txXfrm>
    </dsp:sp>
    <dsp:sp modelId="{C7C90DCD-74D1-4DE8-BD88-3669E31768F4}">
      <dsp:nvSpPr>
        <dsp:cNvPr id="0" name=""/>
        <dsp:cNvSpPr/>
      </dsp:nvSpPr>
      <dsp:spPr>
        <a:xfrm>
          <a:off x="0" y="2893791"/>
          <a:ext cx="44149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1AD25-0B34-46AF-B00A-41865C173FBC}">
      <dsp:nvSpPr>
        <dsp:cNvPr id="0" name=""/>
        <dsp:cNvSpPr/>
      </dsp:nvSpPr>
      <dsp:spPr>
        <a:xfrm>
          <a:off x="0" y="2893791"/>
          <a:ext cx="4414916" cy="578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105+ Developments </a:t>
          </a:r>
        </a:p>
      </dsp:txBody>
      <dsp:txXfrm>
        <a:off x="0" y="2893791"/>
        <a:ext cx="4414916" cy="578659"/>
      </dsp:txXfrm>
    </dsp:sp>
    <dsp:sp modelId="{96941ACB-AAAB-48BC-9E10-74418CA04D56}">
      <dsp:nvSpPr>
        <dsp:cNvPr id="0" name=""/>
        <dsp:cNvSpPr/>
      </dsp:nvSpPr>
      <dsp:spPr>
        <a:xfrm>
          <a:off x="0" y="3472451"/>
          <a:ext cx="44149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8834E-AF64-4957-9F2E-9BAA7DE8B44E}">
      <dsp:nvSpPr>
        <dsp:cNvPr id="0" name=""/>
        <dsp:cNvSpPr/>
      </dsp:nvSpPr>
      <dsp:spPr>
        <a:xfrm>
          <a:off x="0" y="3472451"/>
          <a:ext cx="4414916" cy="578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$2B+ in Development Costs</a:t>
          </a:r>
        </a:p>
      </dsp:txBody>
      <dsp:txXfrm>
        <a:off x="0" y="3472451"/>
        <a:ext cx="4414916" cy="5786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EAE44-4BF4-4B77-97E0-6C2B3CC783AE}">
      <dsp:nvSpPr>
        <dsp:cNvPr id="0" name=""/>
        <dsp:cNvSpPr/>
      </dsp:nvSpPr>
      <dsp:spPr>
        <a:xfrm>
          <a:off x="3637" y="1638331"/>
          <a:ext cx="2812590" cy="336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43180" rIns="120904" bIns="4318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 dirty="0"/>
            <a:t>What Workforce Housing is:</a:t>
          </a:r>
          <a:endParaRPr lang="en-US" sz="1700" kern="1200" dirty="0"/>
        </a:p>
      </dsp:txBody>
      <dsp:txXfrm>
        <a:off x="3637" y="1638331"/>
        <a:ext cx="2812590" cy="336600"/>
      </dsp:txXfrm>
    </dsp:sp>
    <dsp:sp modelId="{0FA083C7-CF6B-451B-BC0D-A4B4E4767B66}">
      <dsp:nvSpPr>
        <dsp:cNvPr id="0" name=""/>
        <dsp:cNvSpPr/>
      </dsp:nvSpPr>
      <dsp:spPr>
        <a:xfrm>
          <a:off x="2816228" y="81556"/>
          <a:ext cx="562518" cy="34501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A0385-1F18-4442-8F44-5C88E7C8100E}">
      <dsp:nvSpPr>
        <dsp:cNvPr id="0" name=""/>
        <dsp:cNvSpPr/>
      </dsp:nvSpPr>
      <dsp:spPr>
        <a:xfrm>
          <a:off x="3603753" y="81556"/>
          <a:ext cx="7650247" cy="34501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Households making 50%-60% of the Area Median Income (AMI)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700" kern="1200" dirty="0"/>
            <a:t>Shelby County AMI Range: $33,850-$62,700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Residents often come from the following industries: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700" kern="1200" dirty="0"/>
            <a:t>Health Care: Medical Assistants and Technicians 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700" kern="1200" dirty="0"/>
            <a:t>Retail/Hospitality: Casino Employees, Store Managers, etc.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700" kern="1200" dirty="0"/>
            <a:t>Childcare &amp; Education: Pre-K Instructors, Teachers, and Administrative Staff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700" kern="1200" dirty="0"/>
            <a:t>Public Service: First Responders, Animal Control, Social Worker, etc.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700" kern="1200" dirty="0"/>
            <a:t>General Factory &amp; Warehouse Workers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As part of the state program, the following must occur for a person to lease a unit: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700" kern="1200" dirty="0"/>
            <a:t>Income Verification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700" kern="1200" dirty="0"/>
            <a:t>Background Check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700" kern="1200" dirty="0"/>
            <a:t>Annual Recertifications</a:t>
          </a:r>
        </a:p>
      </dsp:txBody>
      <dsp:txXfrm>
        <a:off x="3603753" y="81556"/>
        <a:ext cx="7650247" cy="3450150"/>
      </dsp:txXfrm>
    </dsp:sp>
    <dsp:sp modelId="{125DBE33-0D41-4731-B6C6-35E53775B2FD}">
      <dsp:nvSpPr>
        <dsp:cNvPr id="0" name=""/>
        <dsp:cNvSpPr/>
      </dsp:nvSpPr>
      <dsp:spPr>
        <a:xfrm>
          <a:off x="3637" y="3770410"/>
          <a:ext cx="2899252" cy="568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43180" rIns="120904" bIns="4318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 dirty="0"/>
            <a:t>What Workforce Housing is Not:</a:t>
          </a:r>
          <a:endParaRPr lang="en-US" sz="1700" kern="1200" dirty="0"/>
        </a:p>
      </dsp:txBody>
      <dsp:txXfrm>
        <a:off x="3637" y="3770410"/>
        <a:ext cx="2899252" cy="568012"/>
      </dsp:txXfrm>
    </dsp:sp>
    <dsp:sp modelId="{FECF1C41-57D2-48A0-A00E-A3F04C5FE48E}">
      <dsp:nvSpPr>
        <dsp:cNvPr id="0" name=""/>
        <dsp:cNvSpPr/>
      </dsp:nvSpPr>
      <dsp:spPr>
        <a:xfrm>
          <a:off x="2902889" y="3592906"/>
          <a:ext cx="535574" cy="92302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48D822-0AE3-4E4C-A9F9-E4F73365E1B3}">
      <dsp:nvSpPr>
        <dsp:cNvPr id="0" name=""/>
        <dsp:cNvSpPr/>
      </dsp:nvSpPr>
      <dsp:spPr>
        <a:xfrm>
          <a:off x="3652694" y="3592906"/>
          <a:ext cx="7605029" cy="9230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Funding comes from IHCDA, rather than HUD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Not Section 8 housing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Tenants pay their own rent</a:t>
          </a:r>
        </a:p>
      </dsp:txBody>
      <dsp:txXfrm>
        <a:off x="3652694" y="3592906"/>
        <a:ext cx="7605029" cy="9230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43B47-9B4E-4A82-AEFC-1EE5F303691D}">
      <dsp:nvSpPr>
        <dsp:cNvPr id="0" name=""/>
        <dsp:cNvSpPr/>
      </dsp:nvSpPr>
      <dsp:spPr>
        <a:xfrm>
          <a:off x="0" y="1565"/>
          <a:ext cx="572367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A3948-B7E2-4BCC-9565-1ABE5B479667}">
      <dsp:nvSpPr>
        <dsp:cNvPr id="0" name=""/>
        <dsp:cNvSpPr/>
      </dsp:nvSpPr>
      <dsp:spPr>
        <a:xfrm>
          <a:off x="0" y="1565"/>
          <a:ext cx="5723679" cy="533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Vacant, underutilized land in an area ripe for redevelopment </a:t>
          </a:r>
        </a:p>
      </dsp:txBody>
      <dsp:txXfrm>
        <a:off x="0" y="1565"/>
        <a:ext cx="5723679" cy="533764"/>
      </dsp:txXfrm>
    </dsp:sp>
    <dsp:sp modelId="{8C8756BE-F5F8-467A-84CA-FB93213AFDDE}">
      <dsp:nvSpPr>
        <dsp:cNvPr id="0" name=""/>
        <dsp:cNvSpPr/>
      </dsp:nvSpPr>
      <dsp:spPr>
        <a:xfrm>
          <a:off x="0" y="535329"/>
          <a:ext cx="572367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61F1A6-D79E-4017-984B-A8AD98CD5914}">
      <dsp:nvSpPr>
        <dsp:cNvPr id="0" name=""/>
        <dsp:cNvSpPr/>
      </dsp:nvSpPr>
      <dsp:spPr>
        <a:xfrm>
          <a:off x="0" y="535329"/>
          <a:ext cx="5723679" cy="533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Workforce housing </a:t>
          </a:r>
        </a:p>
      </dsp:txBody>
      <dsp:txXfrm>
        <a:off x="0" y="535329"/>
        <a:ext cx="5723679" cy="533764"/>
      </dsp:txXfrm>
    </dsp:sp>
    <dsp:sp modelId="{872E53D6-6DDC-46D3-9655-DB7AF6AFFE47}">
      <dsp:nvSpPr>
        <dsp:cNvPr id="0" name=""/>
        <dsp:cNvSpPr/>
      </dsp:nvSpPr>
      <dsp:spPr>
        <a:xfrm>
          <a:off x="0" y="1069093"/>
          <a:ext cx="572367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AC718D-F80A-4ABF-8807-0B96D3A58614}">
      <dsp:nvSpPr>
        <dsp:cNvPr id="0" name=""/>
        <dsp:cNvSpPr/>
      </dsp:nvSpPr>
      <dsp:spPr>
        <a:xfrm>
          <a:off x="0" y="1069093"/>
          <a:ext cx="5723679" cy="533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138 Units</a:t>
          </a:r>
        </a:p>
      </dsp:txBody>
      <dsp:txXfrm>
        <a:off x="0" y="1069093"/>
        <a:ext cx="5723679" cy="533764"/>
      </dsp:txXfrm>
    </dsp:sp>
    <dsp:sp modelId="{38164BC3-2979-44A1-ADEA-39BCEBB24803}">
      <dsp:nvSpPr>
        <dsp:cNvPr id="0" name=""/>
        <dsp:cNvSpPr/>
      </dsp:nvSpPr>
      <dsp:spPr>
        <a:xfrm>
          <a:off x="0" y="1602857"/>
          <a:ext cx="572367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E12D5-7B97-4A15-9105-F227E85184A1}">
      <dsp:nvSpPr>
        <dsp:cNvPr id="0" name=""/>
        <dsp:cNvSpPr/>
      </dsp:nvSpPr>
      <dsp:spPr>
        <a:xfrm>
          <a:off x="0" y="1602857"/>
          <a:ext cx="5723679" cy="533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Mix of 1-, 2-, and 3-bedrooms</a:t>
          </a:r>
        </a:p>
      </dsp:txBody>
      <dsp:txXfrm>
        <a:off x="0" y="1602857"/>
        <a:ext cx="5723679" cy="533764"/>
      </dsp:txXfrm>
    </dsp:sp>
    <dsp:sp modelId="{C4E204A5-9390-4E33-B554-71EDF6843A71}">
      <dsp:nvSpPr>
        <dsp:cNvPr id="0" name=""/>
        <dsp:cNvSpPr/>
      </dsp:nvSpPr>
      <dsp:spPr>
        <a:xfrm>
          <a:off x="0" y="2136621"/>
          <a:ext cx="572367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04E5C-8704-4664-8849-CFE8256C8B88}">
      <dsp:nvSpPr>
        <dsp:cNvPr id="0" name=""/>
        <dsp:cNvSpPr/>
      </dsp:nvSpPr>
      <dsp:spPr>
        <a:xfrm>
          <a:off x="0" y="2136621"/>
          <a:ext cx="5723679" cy="533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Current zoning: Industrial Light</a:t>
          </a:r>
        </a:p>
      </dsp:txBody>
      <dsp:txXfrm>
        <a:off x="0" y="2136621"/>
        <a:ext cx="5723679" cy="533764"/>
      </dsp:txXfrm>
    </dsp:sp>
    <dsp:sp modelId="{8D9F4944-A8BC-4FCB-84F0-CCE778BDE92D}">
      <dsp:nvSpPr>
        <dsp:cNvPr id="0" name=""/>
        <dsp:cNvSpPr/>
      </dsp:nvSpPr>
      <dsp:spPr>
        <a:xfrm>
          <a:off x="0" y="2670385"/>
          <a:ext cx="572367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76809-AEF7-4083-BBFE-A72EE9464F85}">
      <dsp:nvSpPr>
        <dsp:cNvPr id="0" name=""/>
        <dsp:cNvSpPr/>
      </dsp:nvSpPr>
      <dsp:spPr>
        <a:xfrm>
          <a:off x="0" y="2670385"/>
          <a:ext cx="5723679" cy="533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Proposed zoning: Business General</a:t>
          </a:r>
        </a:p>
      </dsp:txBody>
      <dsp:txXfrm>
        <a:off x="0" y="2670385"/>
        <a:ext cx="5723679" cy="5337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C2D2A-44BF-409A-9A11-168E1041FC92}">
      <dsp:nvSpPr>
        <dsp:cNvPr id="0" name=""/>
        <dsp:cNvSpPr/>
      </dsp:nvSpPr>
      <dsp:spPr>
        <a:xfrm>
          <a:off x="672044" y="0"/>
          <a:ext cx="7616501" cy="421915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73363-4781-4F74-BB66-277C95AF9E6B}">
      <dsp:nvSpPr>
        <dsp:cNvPr id="0" name=""/>
        <dsp:cNvSpPr/>
      </dsp:nvSpPr>
      <dsp:spPr>
        <a:xfrm>
          <a:off x="4484" y="1265746"/>
          <a:ext cx="2157017" cy="16876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Rental Housing Tax Credit Application:  </a:t>
          </a:r>
          <a:r>
            <a:rPr lang="en-US" sz="2100" b="1" kern="1200" dirty="0"/>
            <a:t>July 3</a:t>
          </a:r>
          <a:r>
            <a:rPr lang="en-US" sz="2100" b="1" kern="1200" baseline="30000" dirty="0"/>
            <a:t>rd</a:t>
          </a:r>
          <a:r>
            <a:rPr lang="en-US" sz="2100" b="1" kern="1200" dirty="0"/>
            <a:t> </a:t>
          </a:r>
        </a:p>
      </dsp:txBody>
      <dsp:txXfrm>
        <a:off x="86869" y="1348131"/>
        <a:ext cx="1992247" cy="1522891"/>
      </dsp:txXfrm>
    </dsp:sp>
    <dsp:sp modelId="{C2AB32E2-623B-4810-BB9B-F61EB0BA14B1}">
      <dsp:nvSpPr>
        <dsp:cNvPr id="0" name=""/>
        <dsp:cNvSpPr/>
      </dsp:nvSpPr>
      <dsp:spPr>
        <a:xfrm>
          <a:off x="2269352" y="1265746"/>
          <a:ext cx="2157017" cy="16876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Awards Announced: </a:t>
          </a:r>
          <a:r>
            <a:rPr lang="en-US" sz="2100" b="1" kern="1200" dirty="0"/>
            <a:t>November 2023</a:t>
          </a:r>
        </a:p>
      </dsp:txBody>
      <dsp:txXfrm>
        <a:off x="2351737" y="1348131"/>
        <a:ext cx="1992247" cy="1522891"/>
      </dsp:txXfrm>
    </dsp:sp>
    <dsp:sp modelId="{B829B54F-7276-4E64-98B1-3BEDFA4F0EB1}">
      <dsp:nvSpPr>
        <dsp:cNvPr id="0" name=""/>
        <dsp:cNvSpPr/>
      </dsp:nvSpPr>
      <dsp:spPr>
        <a:xfrm>
          <a:off x="4534220" y="1265746"/>
          <a:ext cx="2157017" cy="16876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Construction Begins: </a:t>
          </a:r>
          <a:r>
            <a:rPr lang="en-US" sz="2100" b="1" kern="1200" dirty="0"/>
            <a:t>Spring/Summer 2024</a:t>
          </a:r>
        </a:p>
      </dsp:txBody>
      <dsp:txXfrm>
        <a:off x="4616605" y="1348131"/>
        <a:ext cx="1992247" cy="1522891"/>
      </dsp:txXfrm>
    </dsp:sp>
    <dsp:sp modelId="{7BD1D389-6EBF-4330-AB61-2F89D7C93B3A}">
      <dsp:nvSpPr>
        <dsp:cNvPr id="0" name=""/>
        <dsp:cNvSpPr/>
      </dsp:nvSpPr>
      <dsp:spPr>
        <a:xfrm>
          <a:off x="6799088" y="1265746"/>
          <a:ext cx="2157017" cy="16876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Construction Ends: </a:t>
          </a:r>
          <a:r>
            <a:rPr lang="en-US" sz="2100" b="1" kern="1200" dirty="0"/>
            <a:t>Fall 2025</a:t>
          </a:r>
        </a:p>
      </dsp:txBody>
      <dsp:txXfrm>
        <a:off x="6881473" y="1348131"/>
        <a:ext cx="1992247" cy="1522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3038145" cy="465743"/>
          </a:xfrm>
          <a:prstGeom prst="rect">
            <a:avLst/>
          </a:prstGeom>
        </p:spPr>
        <p:txBody>
          <a:bodyPr vert="horz" lIns="88074" tIns="44038" rIns="88074" bIns="4403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5" y="4"/>
            <a:ext cx="3038145" cy="465743"/>
          </a:xfrm>
          <a:prstGeom prst="rect">
            <a:avLst/>
          </a:prstGeom>
        </p:spPr>
        <p:txBody>
          <a:bodyPr vert="horz" lIns="88074" tIns="44038" rIns="88074" bIns="44038" rtlCol="0"/>
          <a:lstStyle>
            <a:lvl1pPr algn="r">
              <a:defRPr sz="1200"/>
            </a:lvl1pPr>
          </a:lstStyle>
          <a:p>
            <a:fld id="{D13327C6-D7EF-4FEB-A701-440C96C6745E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30660"/>
            <a:ext cx="3038145" cy="465742"/>
          </a:xfrm>
          <a:prstGeom prst="rect">
            <a:avLst/>
          </a:prstGeom>
        </p:spPr>
        <p:txBody>
          <a:bodyPr vert="horz" lIns="88074" tIns="44038" rIns="88074" bIns="4403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5" y="8830660"/>
            <a:ext cx="3038145" cy="465742"/>
          </a:xfrm>
          <a:prstGeom prst="rect">
            <a:avLst/>
          </a:prstGeom>
        </p:spPr>
        <p:txBody>
          <a:bodyPr vert="horz" lIns="88074" tIns="44038" rIns="88074" bIns="44038" rtlCol="0" anchor="b"/>
          <a:lstStyle>
            <a:lvl1pPr algn="r">
              <a:defRPr sz="1200"/>
            </a:lvl1pPr>
          </a:lstStyle>
          <a:p>
            <a:fld id="{3C6F323F-6AC8-486B-90B8-FA4BC1D1A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49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19" cy="465242"/>
          </a:xfrm>
          <a:prstGeom prst="rect">
            <a:avLst/>
          </a:prstGeom>
        </p:spPr>
        <p:txBody>
          <a:bodyPr vert="horz" lIns="91373" tIns="45686" rIns="91373" bIns="456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889" y="0"/>
            <a:ext cx="3038319" cy="465242"/>
          </a:xfrm>
          <a:prstGeom prst="rect">
            <a:avLst/>
          </a:prstGeom>
        </p:spPr>
        <p:txBody>
          <a:bodyPr vert="horz" lIns="91373" tIns="45686" rIns="91373" bIns="45686" rtlCol="0"/>
          <a:lstStyle>
            <a:lvl1pPr algn="r">
              <a:defRPr sz="1200"/>
            </a:lvl1pPr>
          </a:lstStyle>
          <a:p>
            <a:fld id="{5C457094-74EB-4561-8B93-7086C61F6F12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3" tIns="45686" rIns="91373" bIns="456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519" y="4473473"/>
            <a:ext cx="5607362" cy="3660878"/>
          </a:xfrm>
          <a:prstGeom prst="rect">
            <a:avLst/>
          </a:prstGeom>
        </p:spPr>
        <p:txBody>
          <a:bodyPr vert="horz" lIns="91373" tIns="45686" rIns="91373" bIns="456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162"/>
            <a:ext cx="3038319" cy="465240"/>
          </a:xfrm>
          <a:prstGeom prst="rect">
            <a:avLst/>
          </a:prstGeom>
        </p:spPr>
        <p:txBody>
          <a:bodyPr vert="horz" lIns="91373" tIns="45686" rIns="91373" bIns="456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889" y="8831162"/>
            <a:ext cx="3038319" cy="465240"/>
          </a:xfrm>
          <a:prstGeom prst="rect">
            <a:avLst/>
          </a:prstGeom>
        </p:spPr>
        <p:txBody>
          <a:bodyPr vert="horz" lIns="91373" tIns="45686" rIns="91373" bIns="45686" rtlCol="0" anchor="b"/>
          <a:lstStyle>
            <a:lvl1pPr algn="r">
              <a:defRPr sz="1200"/>
            </a:lvl1pPr>
          </a:lstStyle>
          <a:p>
            <a:fld id="{AE93EFC6-3CF5-4399-BBAD-86AB16F01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6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Change date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3EFC6-3CF5-4399-BBAD-86AB16F01D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6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Change date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3EFC6-3CF5-4399-BBAD-86AB16F01D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EFC6-3CF5-4399-BBAD-86AB16F01D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52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EFC6-3CF5-4399-BBAD-86AB16F01D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6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EFC6-3CF5-4399-BBAD-86AB16F01D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38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EFC6-3CF5-4399-BBAD-86AB16F01D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18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EFC6-3CF5-4399-BBAD-86AB16F01D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3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EFC6-3CF5-4399-BBAD-86AB16F01D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EFC6-3CF5-4399-BBAD-86AB16F01D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65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EFC6-3CF5-4399-BBAD-86AB16F01D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23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3533-BACE-404E-BBC2-B49C064258D9}" type="datetime1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7BA8-C6A1-499D-BB6F-212CF1F41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2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299C6-E5C5-4944-8433-AA53A7C9966E}" type="datetime1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7BA8-C6A1-499D-BB6F-212CF1F41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2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4E6A-1D15-424B-956E-33139CBBD635}" type="datetime1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7BA8-C6A1-499D-BB6F-212CF1F41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60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2191985" cy="6125048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893C-EB58-45FE-9493-BD4B6AC2B8FD}" type="datetime1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7" y="6459789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9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1BF40-7E3D-4E23-943A-EF615AC3E107}" type="datetime1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7BA8-C6A1-499D-BB6F-212CF1F41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49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9D91A-128A-4A21-A265-AFA7C1EED423}" type="datetime1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7BA8-C6A1-499D-BB6F-212CF1F41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2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8F4B9-E6EB-44B6-8916-01161A0CCF04}" type="datetime1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7BA8-C6A1-499D-BB6F-212CF1F41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2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CD57-1607-4347-A326-8A430BED03BA}" type="datetime1">
              <a:rPr lang="en-US" smtClean="0"/>
              <a:t>5/20/2023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7BA8-C6A1-499D-BB6F-212CF1F41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A048-EB51-43B9-88F6-7590CAD49419}" type="datetime1">
              <a:rPr lang="en-US" smtClean="0"/>
              <a:t>5/20/2023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7BA8-C6A1-499D-BB6F-212CF1F41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2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781FC-3113-4F9B-837B-38AC6679B6E6}" type="datetime1">
              <a:rPr lang="en-US" smtClean="0"/>
              <a:t>5/20/2023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7BA8-C6A1-499D-BB6F-212CF1F41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9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17A9-6D4D-4618-9CBB-089BB75CD81B}" type="datetime1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7BA8-C6A1-499D-BB6F-212CF1F41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6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D25F-1108-48B7-9691-FFEE9B5B7F6D}" type="datetime1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7BA8-C6A1-499D-BB6F-212CF1F41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7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457E-3155-4F8A-B77C-8EF143890925}" type="datetime1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07BA8-C6A1-499D-BB6F-212CF1F41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1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3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7"/>
            <a:ext cx="12192000" cy="6848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D2DF73-F95B-4FDC-85E5-477D64AC54C8}"/>
              </a:ext>
            </a:extLst>
          </p:cNvPr>
          <p:cNvSpPr txBox="1"/>
          <p:nvPr/>
        </p:nvSpPr>
        <p:spPr>
          <a:xfrm>
            <a:off x="0" y="5462700"/>
            <a:ext cx="12192000" cy="1000274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cap="all" dirty="0">
                <a:solidFill>
                  <a:srgbClr val="FE5C2D"/>
                </a:solidFill>
                <a:latin typeface="Calibri"/>
                <a:ea typeface="Segoe UI" panose="020B0502040204020203" pitchFamily="34" charset="0"/>
                <a:cs typeface="Futura Light"/>
              </a:rPr>
              <a:t>Eight37 Lofts</a:t>
            </a:r>
            <a:endParaRPr lang="en-US" sz="4400" kern="0" cap="all" dirty="0">
              <a:solidFill>
                <a:srgbClr val="004077"/>
              </a:solidFill>
              <a:latin typeface="Calibri"/>
              <a:ea typeface="Segoe UI" panose="020B0502040204020203" pitchFamily="34" charset="0"/>
              <a:cs typeface="Futura Ligh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u="none" strike="noStrike" kern="0" cap="all" spc="0" normalizeH="0" noProof="0" dirty="0">
              <a:ln>
                <a:noFill/>
              </a:ln>
              <a:solidFill>
                <a:srgbClr val="004077"/>
              </a:solidFill>
              <a:effectLst/>
              <a:uLnTx/>
              <a:uFillTx/>
              <a:ea typeface="Segoe UI" panose="020B0502040204020203" pitchFamily="34" charset="0"/>
              <a:cs typeface="Futura Ligh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46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871"/>
            <a:ext cx="12192000" cy="6848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69EBCC-8E32-07CB-0697-964C263D553D}"/>
              </a:ext>
            </a:extLst>
          </p:cNvPr>
          <p:cNvSpPr txBox="1"/>
          <p:nvPr/>
        </p:nvSpPr>
        <p:spPr>
          <a:xfrm>
            <a:off x="3045403" y="5427541"/>
            <a:ext cx="2894135" cy="830997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en-US" sz="1600" kern="0" cap="all" dirty="0">
                <a:solidFill>
                  <a:srgbClr val="004077"/>
                </a:solidFill>
                <a:latin typeface="Futura Book"/>
                <a:ea typeface="Segoe UI" panose="020B0502040204020203" pitchFamily="34" charset="0"/>
                <a:cs typeface="Futura Book"/>
              </a:rPr>
              <a:t>Development</a:t>
            </a:r>
            <a:br>
              <a:rPr lang="en-US" sz="1600" kern="0" cap="all" dirty="0">
                <a:solidFill>
                  <a:srgbClr val="004077"/>
                </a:solidFill>
                <a:latin typeface="Futura Book"/>
                <a:ea typeface="Segoe UI" panose="020B0502040204020203" pitchFamily="34" charset="0"/>
                <a:cs typeface="Futura Book"/>
              </a:rPr>
            </a:br>
            <a:r>
              <a:rPr lang="en-US" sz="1600" kern="0" cap="all" dirty="0">
                <a:solidFill>
                  <a:srgbClr val="004077"/>
                </a:solidFill>
                <a:latin typeface="Futura Book"/>
                <a:ea typeface="Segoe UI" panose="020B0502040204020203" pitchFamily="34" charset="0"/>
                <a:cs typeface="Futura Book"/>
              </a:rPr>
              <a:t>contact </a:t>
            </a:r>
          </a:p>
          <a:p>
            <a:pPr algn="r" defTabSz="685800">
              <a:defRPr/>
            </a:pPr>
            <a:r>
              <a:rPr lang="en-US" sz="1600" kern="0" cap="all" dirty="0">
                <a:solidFill>
                  <a:srgbClr val="004077"/>
                </a:solidFill>
                <a:latin typeface="Futura Book"/>
                <a:ea typeface="Segoe UI" panose="020B0502040204020203" pitchFamily="34" charset="0"/>
                <a:cs typeface="Futura Book"/>
              </a:rPr>
              <a:t>information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580774-B270-4D34-2272-41280B7EC0AD}"/>
              </a:ext>
            </a:extLst>
          </p:cNvPr>
          <p:cNvSpPr txBox="1">
            <a:spLocks/>
          </p:cNvSpPr>
          <p:nvPr/>
        </p:nvSpPr>
        <p:spPr>
          <a:xfrm>
            <a:off x="6252464" y="5399733"/>
            <a:ext cx="2121647" cy="8309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rgbClr val="FE5C2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Marisa Conatser</a:t>
            </a:r>
            <a:br>
              <a:rPr lang="en-US" sz="1200" b="1" dirty="0">
                <a:solidFill>
                  <a:srgbClr val="FE5C2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b="1" dirty="0">
                <a:solidFill>
                  <a:srgbClr val="FE5C2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Development Director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7671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mconatser@twgdev.com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7671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(317) 656-1056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975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EB7840-130D-F716-3C13-41F546DCE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976" y="6299829"/>
            <a:ext cx="4650047" cy="14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50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237733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37736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94494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94497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70671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70673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88" y="716270"/>
            <a:ext cx="12188825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 descr="TWG_Logo_Primary_Horizontal_RGB_We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r="5311"/>
          <a:stretch/>
        </p:blipFill>
        <p:spPr>
          <a:xfrm>
            <a:off x="549116" y="303292"/>
            <a:ext cx="1828324" cy="682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9C29A3-C689-424B-AEE9-369B6389D472}"/>
              </a:ext>
            </a:extLst>
          </p:cNvPr>
          <p:cNvSpPr/>
          <p:nvPr/>
        </p:nvSpPr>
        <p:spPr>
          <a:xfrm>
            <a:off x="1589" y="6257281"/>
            <a:ext cx="12188825" cy="238192"/>
          </a:xfrm>
          <a:prstGeom prst="rect">
            <a:avLst/>
          </a:prstGeom>
          <a:solidFill>
            <a:srgbClr val="004077"/>
          </a:solidFill>
          <a:ln>
            <a:solidFill>
              <a:srgbClr val="0040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CD3466-4FE3-4D07-B8A8-5ECB27F8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848" y="6472744"/>
            <a:ext cx="493397" cy="365125"/>
          </a:xfrm>
        </p:spPr>
        <p:txBody>
          <a:bodyPr/>
          <a:lstStyle/>
          <a:p>
            <a:fld id="{FDF07BA8-C6A1-499D-BB6F-212CF1F41EC6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84E1795E-C264-77A2-C45C-690AA63A80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r="3505"/>
          <a:stretch/>
        </p:blipFill>
        <p:spPr>
          <a:xfrm>
            <a:off x="724126" y="1753785"/>
            <a:ext cx="5890198" cy="39450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B454B8-A99B-4B9E-ED23-F8EFC1671257}"/>
              </a:ext>
            </a:extLst>
          </p:cNvPr>
          <p:cNvSpPr txBox="1"/>
          <p:nvPr/>
        </p:nvSpPr>
        <p:spPr>
          <a:xfrm>
            <a:off x="8842056" y="1863278"/>
            <a:ext cx="21505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3B7037B-2B7E-013A-F31D-40EBB4A0CA3D}"/>
              </a:ext>
            </a:extLst>
          </p:cNvPr>
          <p:cNvSpPr txBox="1"/>
          <p:nvPr/>
        </p:nvSpPr>
        <p:spPr>
          <a:xfrm>
            <a:off x="547867" y="1021025"/>
            <a:ext cx="572367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cap="all" dirty="0">
                <a:solidFill>
                  <a:srgbClr val="004077"/>
                </a:solidFill>
                <a:latin typeface="Calibri"/>
                <a:cs typeface="Calibri"/>
              </a:rPr>
              <a:t>who We Are</a:t>
            </a:r>
            <a:endParaRPr lang="en-US" b="1" i="1" dirty="0">
              <a:solidFill>
                <a:srgbClr val="004077"/>
              </a:solidFill>
              <a:cs typeface="Calibri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B8503296-539F-2DD2-7BEC-AA584FEB95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6645953"/>
              </p:ext>
            </p:extLst>
          </p:nvPr>
        </p:nvGraphicFramePr>
        <p:xfrm>
          <a:off x="7243484" y="1700510"/>
          <a:ext cx="4414916" cy="4051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3011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237733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37736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94494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94497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70671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70673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88" y="716270"/>
            <a:ext cx="12188825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 descr="TWG_Logo_Primary_Horizontal_RGB_We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r="5311"/>
          <a:stretch/>
        </p:blipFill>
        <p:spPr>
          <a:xfrm>
            <a:off x="549116" y="303292"/>
            <a:ext cx="1828324" cy="682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9C29A3-C689-424B-AEE9-369B6389D472}"/>
              </a:ext>
            </a:extLst>
          </p:cNvPr>
          <p:cNvSpPr/>
          <p:nvPr/>
        </p:nvSpPr>
        <p:spPr>
          <a:xfrm>
            <a:off x="1589" y="6257281"/>
            <a:ext cx="12188825" cy="238192"/>
          </a:xfrm>
          <a:prstGeom prst="rect">
            <a:avLst/>
          </a:prstGeom>
          <a:solidFill>
            <a:srgbClr val="004077"/>
          </a:solidFill>
          <a:ln>
            <a:solidFill>
              <a:srgbClr val="0040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CD3466-4FE3-4D07-B8A8-5ECB27F8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848" y="6472744"/>
            <a:ext cx="493397" cy="365125"/>
          </a:xfrm>
        </p:spPr>
        <p:txBody>
          <a:bodyPr/>
          <a:lstStyle/>
          <a:p>
            <a:fld id="{FDF07BA8-C6A1-499D-BB6F-212CF1F41EC6}" type="slidenum">
              <a:rPr lang="en-US" smtClean="0"/>
              <a:t>3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B454B8-A99B-4B9E-ED23-F8EFC1671257}"/>
              </a:ext>
            </a:extLst>
          </p:cNvPr>
          <p:cNvSpPr txBox="1"/>
          <p:nvPr/>
        </p:nvSpPr>
        <p:spPr>
          <a:xfrm>
            <a:off x="8842056" y="1863278"/>
            <a:ext cx="21505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3B7037B-2B7E-013A-F31D-40EBB4A0CA3D}"/>
              </a:ext>
            </a:extLst>
          </p:cNvPr>
          <p:cNvSpPr txBox="1"/>
          <p:nvPr/>
        </p:nvSpPr>
        <p:spPr>
          <a:xfrm>
            <a:off x="547867" y="1021025"/>
            <a:ext cx="572367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cap="all" dirty="0">
                <a:solidFill>
                  <a:srgbClr val="FE5C2D"/>
                </a:solidFill>
                <a:latin typeface="Calibri"/>
                <a:cs typeface="Calibri"/>
              </a:rPr>
              <a:t>Workforce Housing </a:t>
            </a:r>
            <a:endParaRPr lang="en-US" b="1" i="1" dirty="0">
              <a:solidFill>
                <a:srgbClr val="FE5C2D"/>
              </a:solidFill>
              <a:cs typeface="Calibri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9AC0838-C9A7-0120-F67A-D542699B7E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656072"/>
              </p:ext>
            </p:extLst>
          </p:nvPr>
        </p:nvGraphicFramePr>
        <p:xfrm>
          <a:off x="382772" y="1544245"/>
          <a:ext cx="11261361" cy="4597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50042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237733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37736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94494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94497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70671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70673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88" y="716270"/>
            <a:ext cx="12188825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 descr="TWG_Logo_Primary_Horizontal_RGB_We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r="5311"/>
          <a:stretch/>
        </p:blipFill>
        <p:spPr>
          <a:xfrm>
            <a:off x="549116" y="303292"/>
            <a:ext cx="1828324" cy="682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CD3466-4FE3-4D07-B8A8-5ECB27F8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848" y="6472744"/>
            <a:ext cx="493397" cy="365125"/>
          </a:xfrm>
        </p:spPr>
        <p:txBody>
          <a:bodyPr/>
          <a:lstStyle/>
          <a:p>
            <a:fld id="{FDF07BA8-C6A1-499D-BB6F-212CF1F41EC6}" type="slidenum">
              <a:rPr lang="en-US" smtClean="0"/>
              <a:t>4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B454B8-A99B-4B9E-ED23-F8EFC1671257}"/>
              </a:ext>
            </a:extLst>
          </p:cNvPr>
          <p:cNvSpPr txBox="1"/>
          <p:nvPr/>
        </p:nvSpPr>
        <p:spPr>
          <a:xfrm>
            <a:off x="8842056" y="1863278"/>
            <a:ext cx="21505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28FDFB-10F7-C46C-0A1F-70064CF98DFA}"/>
              </a:ext>
            </a:extLst>
          </p:cNvPr>
          <p:cNvSpPr txBox="1"/>
          <p:nvPr/>
        </p:nvSpPr>
        <p:spPr>
          <a:xfrm>
            <a:off x="546650" y="1046768"/>
            <a:ext cx="34034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kern="0" cap="all" dirty="0">
                <a:solidFill>
                  <a:srgbClr val="FE5C2D"/>
                </a:solidFill>
                <a:latin typeface="Calibri"/>
                <a:cs typeface="Calibri"/>
              </a:rPr>
              <a:t>PAST Developments</a:t>
            </a:r>
            <a:endParaRPr lang="en-US" sz="2800" b="1" dirty="0">
              <a:solidFill>
                <a:srgbClr val="004077"/>
              </a:solidFill>
              <a:cs typeface="Calibri"/>
            </a:endParaRPr>
          </a:p>
          <a:p>
            <a:r>
              <a:rPr lang="en-US" sz="2800" b="1" dirty="0">
                <a:solidFill>
                  <a:srgbClr val="004077"/>
                </a:solidFill>
                <a:cs typeface="Calibri"/>
              </a:rPr>
              <a:t>The Assembly</a:t>
            </a:r>
          </a:p>
          <a:p>
            <a:r>
              <a:rPr lang="en-US" sz="2000" b="1" dirty="0">
                <a:solidFill>
                  <a:srgbClr val="004077"/>
                </a:solidFill>
                <a:cs typeface="Calibri"/>
              </a:rPr>
              <a:t>WORKFORCE </a:t>
            </a:r>
          </a:p>
          <a:p>
            <a:r>
              <a:rPr lang="en-US" b="1" i="1" dirty="0">
                <a:solidFill>
                  <a:srgbClr val="FE5C2D"/>
                </a:solidFill>
              </a:rPr>
              <a:t>Indianapolis, Indiana</a:t>
            </a:r>
            <a:endParaRPr lang="en-US" dirty="0">
              <a:solidFill>
                <a:srgbClr val="FE5C2D"/>
              </a:solidFill>
            </a:endParaRP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672EB4-5995-5386-5C43-0154FFF8A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98" y="2923606"/>
            <a:ext cx="5583541" cy="3720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BBD130-0723-ED11-CF33-3C43BC99B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7558" y="840529"/>
            <a:ext cx="4354356" cy="2902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3DDDBD-36CA-E0DD-5AB1-DE3C7B47F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8912" y="3858631"/>
            <a:ext cx="4183510" cy="278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03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237733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37736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94494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94497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70671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70673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88" y="716270"/>
            <a:ext cx="12188825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 descr="TWG_Logo_Primary_Horizontal_RGB_We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r="5311"/>
          <a:stretch/>
        </p:blipFill>
        <p:spPr>
          <a:xfrm>
            <a:off x="549116" y="303292"/>
            <a:ext cx="1828324" cy="682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CD3466-4FE3-4D07-B8A8-5ECB27F8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848" y="6472744"/>
            <a:ext cx="493397" cy="365125"/>
          </a:xfrm>
        </p:spPr>
        <p:txBody>
          <a:bodyPr/>
          <a:lstStyle/>
          <a:p>
            <a:fld id="{FDF07BA8-C6A1-499D-BB6F-212CF1F41EC6}" type="slidenum">
              <a:rPr lang="en-US" smtClean="0"/>
              <a:t>5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B454B8-A99B-4B9E-ED23-F8EFC1671257}"/>
              </a:ext>
            </a:extLst>
          </p:cNvPr>
          <p:cNvSpPr txBox="1"/>
          <p:nvPr/>
        </p:nvSpPr>
        <p:spPr>
          <a:xfrm>
            <a:off x="8842056" y="1863278"/>
            <a:ext cx="21505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28FDFB-10F7-C46C-0A1F-70064CF98DFA}"/>
              </a:ext>
            </a:extLst>
          </p:cNvPr>
          <p:cNvSpPr txBox="1"/>
          <p:nvPr/>
        </p:nvSpPr>
        <p:spPr>
          <a:xfrm>
            <a:off x="546650" y="1046768"/>
            <a:ext cx="34034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kern="0" cap="all" dirty="0">
                <a:solidFill>
                  <a:srgbClr val="FE5C2D"/>
                </a:solidFill>
                <a:latin typeface="Calibri"/>
                <a:cs typeface="Calibri"/>
              </a:rPr>
              <a:t>PAST Developments</a:t>
            </a:r>
            <a:endParaRPr lang="en-US" sz="2800" b="1" dirty="0">
              <a:solidFill>
                <a:srgbClr val="004077"/>
              </a:solidFill>
              <a:cs typeface="Calibri"/>
            </a:endParaRPr>
          </a:p>
          <a:p>
            <a:r>
              <a:rPr lang="en-US" sz="2800" b="1" dirty="0">
                <a:solidFill>
                  <a:srgbClr val="004077"/>
                </a:solidFill>
                <a:cs typeface="Calibri"/>
              </a:rPr>
              <a:t>Illinois Place</a:t>
            </a:r>
          </a:p>
          <a:p>
            <a:r>
              <a:rPr lang="en-US" sz="2000" b="1" dirty="0">
                <a:solidFill>
                  <a:srgbClr val="004077"/>
                </a:solidFill>
                <a:cs typeface="Calibri"/>
              </a:rPr>
              <a:t>WORKFORCE </a:t>
            </a:r>
          </a:p>
          <a:p>
            <a:r>
              <a:rPr lang="en-US" b="1" i="1" dirty="0">
                <a:solidFill>
                  <a:srgbClr val="FE5C2D"/>
                </a:solidFill>
              </a:rPr>
              <a:t>Indianapolis, Indiana</a:t>
            </a:r>
            <a:endParaRPr lang="en-US" dirty="0">
              <a:solidFill>
                <a:srgbClr val="FE5C2D"/>
              </a:solidFill>
            </a:endParaRP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672EB4-5995-5386-5C43-0154FFF8A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642" y="2923606"/>
            <a:ext cx="5581853" cy="3720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BBD130-0723-ED11-CF33-3C43BC99B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7558" y="840736"/>
            <a:ext cx="4354356" cy="2902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3DDDBD-36CA-E0DD-5AB1-DE3C7B47FF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0887" y="3858631"/>
            <a:ext cx="4179559" cy="278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69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237733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37736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94494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94497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70671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70673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88" y="716270"/>
            <a:ext cx="12188825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 descr="TWG_Logo_Primary_Horizontal_RGB_We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r="5311"/>
          <a:stretch/>
        </p:blipFill>
        <p:spPr>
          <a:xfrm>
            <a:off x="549116" y="303292"/>
            <a:ext cx="1828324" cy="682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CD3466-4FE3-4D07-B8A8-5ECB27F8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848" y="6472744"/>
            <a:ext cx="493397" cy="365125"/>
          </a:xfrm>
        </p:spPr>
        <p:txBody>
          <a:bodyPr/>
          <a:lstStyle/>
          <a:p>
            <a:fld id="{FDF07BA8-C6A1-499D-BB6F-212CF1F41EC6}" type="slidenum">
              <a:rPr lang="en-US" smtClean="0"/>
              <a:t>6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B454B8-A99B-4B9E-ED23-F8EFC1671257}"/>
              </a:ext>
            </a:extLst>
          </p:cNvPr>
          <p:cNvSpPr txBox="1"/>
          <p:nvPr/>
        </p:nvSpPr>
        <p:spPr>
          <a:xfrm>
            <a:off x="8842056" y="1863278"/>
            <a:ext cx="21505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28FDFB-10F7-C46C-0A1F-70064CF98DFA}"/>
              </a:ext>
            </a:extLst>
          </p:cNvPr>
          <p:cNvSpPr txBox="1"/>
          <p:nvPr/>
        </p:nvSpPr>
        <p:spPr>
          <a:xfrm>
            <a:off x="546650" y="1046768"/>
            <a:ext cx="34034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kern="0" cap="all" dirty="0">
                <a:solidFill>
                  <a:srgbClr val="FE5C2D"/>
                </a:solidFill>
                <a:latin typeface="Calibri"/>
                <a:cs typeface="Calibri"/>
              </a:rPr>
              <a:t>PAST Developments</a:t>
            </a:r>
            <a:endParaRPr lang="en-US" sz="2800" b="1" dirty="0">
              <a:solidFill>
                <a:srgbClr val="004077"/>
              </a:solidFill>
              <a:cs typeface="Calibri"/>
            </a:endParaRPr>
          </a:p>
          <a:p>
            <a:r>
              <a:rPr lang="en-US" sz="2800" b="1" dirty="0">
                <a:solidFill>
                  <a:srgbClr val="004077"/>
                </a:solidFill>
                <a:cs typeface="Calibri"/>
              </a:rPr>
              <a:t>Ivy at Berlin Place</a:t>
            </a:r>
          </a:p>
          <a:p>
            <a:r>
              <a:rPr lang="en-US" sz="2000" b="1" dirty="0">
                <a:solidFill>
                  <a:srgbClr val="004077"/>
                </a:solidFill>
                <a:cs typeface="Calibri"/>
              </a:rPr>
              <a:t>WORKFORCE </a:t>
            </a:r>
          </a:p>
          <a:p>
            <a:r>
              <a:rPr lang="en-US" b="1" i="1" dirty="0">
                <a:solidFill>
                  <a:srgbClr val="FE5C2D"/>
                </a:solidFill>
              </a:rPr>
              <a:t>South Bend, Indiana</a:t>
            </a:r>
            <a:endParaRPr lang="en-US" dirty="0">
              <a:solidFill>
                <a:srgbClr val="FE5C2D"/>
              </a:solidFill>
            </a:endParaRP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672EB4-5995-5386-5C43-0154FFF8A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070" y="2923606"/>
            <a:ext cx="5574996" cy="3720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BBD130-0723-ED11-CF33-3C43BC99B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9922" y="840529"/>
            <a:ext cx="4349628" cy="2902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3DDDBD-36CA-E0DD-5AB1-DE3C7B47FF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2113" y="3858631"/>
            <a:ext cx="4177108" cy="278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61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237733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37736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94494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94497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70671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70673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88" y="716270"/>
            <a:ext cx="12188825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 descr="TWG_Logo_Primary_Horizontal_RGB_We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r="5311"/>
          <a:stretch/>
        </p:blipFill>
        <p:spPr>
          <a:xfrm>
            <a:off x="549116" y="303292"/>
            <a:ext cx="1828324" cy="682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9C29A3-C689-424B-AEE9-369B6389D472}"/>
              </a:ext>
            </a:extLst>
          </p:cNvPr>
          <p:cNvSpPr/>
          <p:nvPr/>
        </p:nvSpPr>
        <p:spPr>
          <a:xfrm>
            <a:off x="1589" y="6257281"/>
            <a:ext cx="12188825" cy="238192"/>
          </a:xfrm>
          <a:prstGeom prst="rect">
            <a:avLst/>
          </a:prstGeom>
          <a:solidFill>
            <a:srgbClr val="004077"/>
          </a:solidFill>
          <a:ln>
            <a:solidFill>
              <a:srgbClr val="0040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CD3466-4FE3-4D07-B8A8-5ECB27F8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848" y="6472744"/>
            <a:ext cx="493397" cy="365125"/>
          </a:xfrm>
        </p:spPr>
        <p:txBody>
          <a:bodyPr/>
          <a:lstStyle/>
          <a:p>
            <a:fld id="{FDF07BA8-C6A1-499D-BB6F-212CF1F41EC6}" type="slidenum">
              <a:rPr lang="en-US" smtClean="0"/>
              <a:t>7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B454B8-A99B-4B9E-ED23-F8EFC1671257}"/>
              </a:ext>
            </a:extLst>
          </p:cNvPr>
          <p:cNvSpPr txBox="1"/>
          <p:nvPr/>
        </p:nvSpPr>
        <p:spPr>
          <a:xfrm>
            <a:off x="8842056" y="1863278"/>
            <a:ext cx="21505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3B7037B-2B7E-013A-F31D-40EBB4A0CA3D}"/>
              </a:ext>
            </a:extLst>
          </p:cNvPr>
          <p:cNvSpPr txBox="1"/>
          <p:nvPr/>
        </p:nvSpPr>
        <p:spPr>
          <a:xfrm>
            <a:off x="547867" y="1021025"/>
            <a:ext cx="572367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cap="all" dirty="0">
                <a:solidFill>
                  <a:srgbClr val="FE5C2D"/>
                </a:solidFill>
                <a:latin typeface="Calibri"/>
                <a:cs typeface="Calibri"/>
              </a:rPr>
              <a:t>Our Proposed Development</a:t>
            </a:r>
            <a:endParaRPr lang="en-US" b="1" i="1" dirty="0">
              <a:solidFill>
                <a:srgbClr val="FE5C2D"/>
              </a:solidFill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07E19F-C29E-2791-44DF-9EEE51396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37"/>
          <a:stretch/>
        </p:blipFill>
        <p:spPr>
          <a:xfrm>
            <a:off x="789037" y="1956387"/>
            <a:ext cx="4070410" cy="3312044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4CE634D-FE00-AE17-B3FB-C6FFAC60DE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7468352"/>
              </p:ext>
            </p:extLst>
          </p:nvPr>
        </p:nvGraphicFramePr>
        <p:xfrm>
          <a:off x="5400630" y="2052085"/>
          <a:ext cx="5723679" cy="3205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25751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237733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37736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94494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94497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70671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70673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88" y="716270"/>
            <a:ext cx="12188825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 descr="TWG_Logo_Primary_Horizontal_RGB_We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r="5311"/>
          <a:stretch/>
        </p:blipFill>
        <p:spPr>
          <a:xfrm>
            <a:off x="549116" y="303292"/>
            <a:ext cx="1828324" cy="682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CD3466-4FE3-4D07-B8A8-5ECB27F8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848" y="6472744"/>
            <a:ext cx="493397" cy="365125"/>
          </a:xfrm>
        </p:spPr>
        <p:txBody>
          <a:bodyPr/>
          <a:lstStyle/>
          <a:p>
            <a:fld id="{FDF07BA8-C6A1-499D-BB6F-212CF1F41EC6}" type="slidenum">
              <a:rPr lang="en-US" smtClean="0"/>
              <a:t>8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B454B8-A99B-4B9E-ED23-F8EFC1671257}"/>
              </a:ext>
            </a:extLst>
          </p:cNvPr>
          <p:cNvSpPr txBox="1"/>
          <p:nvPr/>
        </p:nvSpPr>
        <p:spPr>
          <a:xfrm>
            <a:off x="8842056" y="1863278"/>
            <a:ext cx="21505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A8DF0E-980B-7F74-2146-1C53F3DB5935}"/>
              </a:ext>
            </a:extLst>
          </p:cNvPr>
          <p:cNvSpPr txBox="1"/>
          <p:nvPr/>
        </p:nvSpPr>
        <p:spPr>
          <a:xfrm>
            <a:off x="7934790" y="4329830"/>
            <a:ext cx="408338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4077"/>
                </a:solidFill>
                <a:cs typeface="Calibri"/>
              </a:rPr>
              <a:t>Community Amenities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On-site Management &amp; Maintenance</a:t>
            </a:r>
          </a:p>
          <a:p>
            <a:pPr marL="285750" indent="-285750">
              <a:buFontTx/>
              <a:buChar char="-"/>
            </a:pPr>
            <a:r>
              <a:rPr lang="en-US" dirty="0"/>
              <a:t>Clubhouse &amp; Indoor Fitness Center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Playground </a:t>
            </a:r>
          </a:p>
          <a:p>
            <a:pPr marL="285750" indent="-285750">
              <a:buFontTx/>
              <a:buChar char="-"/>
            </a:pPr>
            <a:r>
              <a:rPr lang="en-US" dirty="0"/>
              <a:t>Dog Park</a:t>
            </a:r>
          </a:p>
          <a:p>
            <a:pPr marL="285750" indent="-285750">
              <a:buFontTx/>
              <a:buChar char="-"/>
            </a:pPr>
            <a:r>
              <a:rPr lang="en-US" dirty="0"/>
              <a:t>Bike Storage with Maintenance Area</a:t>
            </a:r>
          </a:p>
          <a:p>
            <a:pPr marL="285750" indent="-285750">
              <a:buFontTx/>
              <a:buChar char="-"/>
            </a:pPr>
            <a:r>
              <a:rPr lang="en-US" dirty="0"/>
              <a:t>Resident Events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D5ADCE-6A3D-98F4-FA9A-913C4871B96C}"/>
              </a:ext>
            </a:extLst>
          </p:cNvPr>
          <p:cNvSpPr txBox="1"/>
          <p:nvPr/>
        </p:nvSpPr>
        <p:spPr>
          <a:xfrm>
            <a:off x="4468923" y="4345985"/>
            <a:ext cx="325415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4077"/>
                </a:solidFill>
                <a:cs typeface="Calibri"/>
              </a:rPr>
              <a:t>Unit Amenities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Energy Star Appliances</a:t>
            </a:r>
          </a:p>
          <a:p>
            <a:pPr marL="285750" indent="-285750">
              <a:buFontTx/>
              <a:buChar char="-"/>
            </a:pPr>
            <a:r>
              <a:rPr lang="en-US" dirty="0"/>
              <a:t>Ceiling Fans</a:t>
            </a:r>
          </a:p>
          <a:p>
            <a:pPr marL="285750" indent="-285750">
              <a:buFontTx/>
              <a:buChar char="-"/>
            </a:pPr>
            <a:r>
              <a:rPr lang="en-US" dirty="0"/>
              <a:t>LED Lighting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Programmable Thermostats</a:t>
            </a:r>
          </a:p>
          <a:p>
            <a:pPr marL="285750" indent="-285750">
              <a:buFontTx/>
              <a:buChar char="-"/>
            </a:pPr>
            <a:r>
              <a:rPr lang="en-US" dirty="0"/>
              <a:t>Dishwasher</a:t>
            </a:r>
          </a:p>
          <a:p>
            <a:pPr marL="285750" indent="-285750">
              <a:buFontTx/>
              <a:buChar char="-"/>
            </a:pPr>
            <a:r>
              <a:rPr lang="en-US" dirty="0"/>
              <a:t>In-Unit Laundry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65470F7-5883-4000-32AB-9DD56A58E6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1" r="4508"/>
          <a:stretch/>
        </p:blipFill>
        <p:spPr>
          <a:xfrm>
            <a:off x="0" y="1094278"/>
            <a:ext cx="6096000" cy="3235757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81032702-A4FB-A4C0-19F5-434F793B7890}"/>
              </a:ext>
            </a:extLst>
          </p:cNvPr>
          <p:cNvSpPr txBox="1"/>
          <p:nvPr/>
        </p:nvSpPr>
        <p:spPr>
          <a:xfrm>
            <a:off x="235605" y="4329830"/>
            <a:ext cx="4021606" cy="218521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4077"/>
                </a:solidFill>
                <a:cs typeface="Calibri"/>
              </a:rPr>
              <a:t>Location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cs typeface="Calibri"/>
              </a:rPr>
              <a:t>Less than 1 mile to K-12 schools and Downtown Shelbyville 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cs typeface="Calibri"/>
              </a:rPr>
              <a:t>Close to the new West-Side Trail Connector</a:t>
            </a:r>
          </a:p>
          <a:p>
            <a:pPr marL="285750" indent="-285750">
              <a:buFontTx/>
              <a:buChar char="-"/>
            </a:pPr>
            <a:r>
              <a:rPr lang="en-US" dirty="0">
                <a:cs typeface="Calibri"/>
              </a:rPr>
              <a:t>Easy access to many restaurants, stores, and community services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47C1F8-71A3-1FA7-F247-E2EE63CD73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16122" b="16909"/>
          <a:stretch/>
        </p:blipFill>
        <p:spPr>
          <a:xfrm>
            <a:off x="6096000" y="1096937"/>
            <a:ext cx="6096000" cy="323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57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237733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37736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94494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94497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70671" y="6257286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3175">
            <a:solidFill>
              <a:srgbClr val="FFFE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70673" y="6257290"/>
            <a:ext cx="0" cy="273913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1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625"/>
            <a:endParaRPr sz="1588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88" y="716270"/>
            <a:ext cx="12188825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 descr="TWG_Logo_Primary_Horizontal_RGB_We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r="5311"/>
          <a:stretch/>
        </p:blipFill>
        <p:spPr>
          <a:xfrm>
            <a:off x="549116" y="303292"/>
            <a:ext cx="1828324" cy="682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9C29A3-C689-424B-AEE9-369B6389D472}"/>
              </a:ext>
            </a:extLst>
          </p:cNvPr>
          <p:cNvSpPr/>
          <p:nvPr/>
        </p:nvSpPr>
        <p:spPr>
          <a:xfrm>
            <a:off x="1589" y="6257281"/>
            <a:ext cx="12188825" cy="238192"/>
          </a:xfrm>
          <a:prstGeom prst="rect">
            <a:avLst/>
          </a:prstGeom>
          <a:solidFill>
            <a:srgbClr val="004077"/>
          </a:solidFill>
          <a:ln>
            <a:solidFill>
              <a:srgbClr val="0040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CD3466-4FE3-4D07-B8A8-5ECB27F8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848" y="6472744"/>
            <a:ext cx="493397" cy="365125"/>
          </a:xfrm>
        </p:spPr>
        <p:txBody>
          <a:bodyPr/>
          <a:lstStyle/>
          <a:p>
            <a:fld id="{FDF07BA8-C6A1-499D-BB6F-212CF1F41EC6}" type="slidenum">
              <a:rPr lang="en-US" smtClean="0"/>
              <a:t>9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B454B8-A99B-4B9E-ED23-F8EFC1671257}"/>
              </a:ext>
            </a:extLst>
          </p:cNvPr>
          <p:cNvSpPr txBox="1"/>
          <p:nvPr/>
        </p:nvSpPr>
        <p:spPr>
          <a:xfrm>
            <a:off x="8842056" y="1863278"/>
            <a:ext cx="21505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3B7037B-2B7E-013A-F31D-40EBB4A0CA3D}"/>
              </a:ext>
            </a:extLst>
          </p:cNvPr>
          <p:cNvSpPr txBox="1"/>
          <p:nvPr/>
        </p:nvSpPr>
        <p:spPr>
          <a:xfrm>
            <a:off x="547867" y="1021025"/>
            <a:ext cx="572367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cap="all" dirty="0">
                <a:solidFill>
                  <a:srgbClr val="FE5C2D"/>
                </a:solidFill>
                <a:latin typeface="Calibri"/>
                <a:cs typeface="Calibri"/>
              </a:rPr>
              <a:t>Development Timeline</a:t>
            </a:r>
            <a:endParaRPr lang="en-US" b="1" i="1" dirty="0">
              <a:solidFill>
                <a:srgbClr val="FE5C2D"/>
              </a:solidFill>
              <a:cs typeface="Calibri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AF02542-B457-0EAF-93F7-C36E990784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497346"/>
              </p:ext>
            </p:extLst>
          </p:nvPr>
        </p:nvGraphicFramePr>
        <p:xfrm>
          <a:off x="1615705" y="1790787"/>
          <a:ext cx="8960590" cy="4219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75021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b0dbd9b-49ef-450b-9b2c-eb6ec9ee52b2">
      <UserInfo>
        <DisplayName/>
        <AccountId xsi:nil="true"/>
        <AccountType/>
      </UserInfo>
    </SharedWithUsers>
    <MediaLengthInSeconds xmlns="b6c20950-d4e0-4c2d-8759-00ca6fe73965" xsi:nil="true"/>
    <lcf76f155ced4ddcb4097134ff3c332f xmlns="b6c20950-d4e0-4c2d-8759-00ca6fe73965">
      <Terms xmlns="http://schemas.microsoft.com/office/infopath/2007/PartnerControls"/>
    </lcf76f155ced4ddcb4097134ff3c332f>
    <TaxCatchAll xmlns="8b0dbd9b-49ef-450b-9b2c-eb6ec9ee52b2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70BE673D9BD547B4D41CC7D8FAF5C2" ma:contentTypeVersion="21" ma:contentTypeDescription="Create a new document." ma:contentTypeScope="" ma:versionID="958e8ced54d867ea9393271800071575">
  <xsd:schema xmlns:xsd="http://www.w3.org/2001/XMLSchema" xmlns:xs="http://www.w3.org/2001/XMLSchema" xmlns:p="http://schemas.microsoft.com/office/2006/metadata/properties" xmlns:ns2="b6c20950-d4e0-4c2d-8759-00ca6fe73965" xmlns:ns3="8b0dbd9b-49ef-450b-9b2c-eb6ec9ee52b2" targetNamespace="http://schemas.microsoft.com/office/2006/metadata/properties" ma:root="true" ma:fieldsID="431696cee5f175289deb007ec3958927" ns2:_="" ns3:_="">
    <xsd:import namespace="b6c20950-d4e0-4c2d-8759-00ca6fe73965"/>
    <xsd:import namespace="8b0dbd9b-49ef-450b-9b2c-eb6ec9ee52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20950-d4e0-4c2d-8759-00ca6fe739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b95341d-8783-40c1-be82-23c13017bb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0dbd9b-49ef-450b-9b2c-eb6ec9ee52b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ae5b834-ac72-49b4-aa58-502d1348e1b4}" ma:internalName="TaxCatchAll" ma:showField="CatchAllData" ma:web="8b0dbd9b-49ef-450b-9b2c-eb6ec9ee52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1b95341d-8783-40c1-be82-23c13017bbd3" ContentTypeId="0x0101" PreviousValue="false"/>
</file>

<file path=customXml/itemProps1.xml><?xml version="1.0" encoding="utf-8"?>
<ds:datastoreItem xmlns:ds="http://schemas.openxmlformats.org/officeDocument/2006/customXml" ds:itemID="{CECDE33F-ED01-4657-9C61-749E528EA8C8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b6c20950-d4e0-4c2d-8759-00ca6fe73965"/>
    <ds:schemaRef ds:uri="http://schemas.openxmlformats.org/package/2006/metadata/core-properties"/>
    <ds:schemaRef ds:uri="http://schemas.microsoft.com/office/infopath/2007/PartnerControls"/>
    <ds:schemaRef ds:uri="8b0dbd9b-49ef-450b-9b2c-eb6ec9ee52b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9F8DF5-9467-42ED-AE04-D751E28402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c20950-d4e0-4c2d-8759-00ca6fe73965"/>
    <ds:schemaRef ds:uri="8b0dbd9b-49ef-450b-9b2c-eb6ec9ee52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CF7881-0DA4-45DA-BE76-8F9B3EBACAD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98D5EF3-ECF0-4836-ABAA-3A8BA4CFDE04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11385</TotalTime>
  <Words>372</Words>
  <Application>Microsoft Office PowerPoint</Application>
  <PresentationFormat>Widescreen</PresentationFormat>
  <Paragraphs>94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Futura Book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J.B. Curry</dc:creator>
  <cp:lastModifiedBy>Marisa Conatser</cp:lastModifiedBy>
  <cp:revision>28</cp:revision>
  <cp:lastPrinted>2022-01-10T11:25:14Z</cp:lastPrinted>
  <dcterms:created xsi:type="dcterms:W3CDTF">2015-03-30T16:41:25Z</dcterms:created>
  <dcterms:modified xsi:type="dcterms:W3CDTF">2023-05-22T16:33:40Z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0x0101006870BE673D9BD547B4D41CC7D8FAF5C2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  <property fmtid="{D5CDD505-2E9C-101B-9397-08002B2CF9AE}" pid="9" name="MediaServiceImageTags">
    <vt:lpwstr/>
  </property>
</Properties>
</file>